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4"/>
  </p:sldMasterIdLst>
  <p:notesMasterIdLst>
    <p:notesMasterId r:id="rId41"/>
  </p:notesMasterIdLst>
  <p:handoutMasterIdLst>
    <p:handoutMasterId r:id="rId42"/>
  </p:handoutMasterIdLst>
  <p:sldIdLst>
    <p:sldId id="259" r:id="rId5"/>
    <p:sldId id="257" r:id="rId6"/>
    <p:sldId id="260" r:id="rId7"/>
    <p:sldId id="2078557989" r:id="rId8"/>
    <p:sldId id="2078557998" r:id="rId9"/>
    <p:sldId id="2078557987" r:id="rId10"/>
    <p:sldId id="2078558011" r:id="rId11"/>
    <p:sldId id="2078558012" r:id="rId12"/>
    <p:sldId id="2078557996" r:id="rId13"/>
    <p:sldId id="2078558000" r:id="rId14"/>
    <p:sldId id="2078558002" r:id="rId15"/>
    <p:sldId id="2078558001" r:id="rId16"/>
    <p:sldId id="2078558003" r:id="rId17"/>
    <p:sldId id="2078558013" r:id="rId18"/>
    <p:sldId id="2078557993" r:id="rId19"/>
    <p:sldId id="2078557991" r:id="rId20"/>
    <p:sldId id="2078557992" r:id="rId21"/>
    <p:sldId id="2078557994" r:id="rId22"/>
    <p:sldId id="884" r:id="rId23"/>
    <p:sldId id="885" r:id="rId24"/>
    <p:sldId id="2078557975" r:id="rId25"/>
    <p:sldId id="2078557980" r:id="rId26"/>
    <p:sldId id="2078557995" r:id="rId27"/>
    <p:sldId id="2078558005" r:id="rId28"/>
    <p:sldId id="2078558008" r:id="rId29"/>
    <p:sldId id="2078558018" r:id="rId30"/>
    <p:sldId id="2078558019" r:id="rId31"/>
    <p:sldId id="2078558020" r:id="rId32"/>
    <p:sldId id="2078558025" r:id="rId33"/>
    <p:sldId id="2078558022" r:id="rId34"/>
    <p:sldId id="2078558010" r:id="rId35"/>
    <p:sldId id="2078558014" r:id="rId36"/>
    <p:sldId id="2078558015" r:id="rId37"/>
    <p:sldId id="2078558016" r:id="rId38"/>
    <p:sldId id="2078558023" r:id="rId39"/>
    <p:sldId id="2078558017" r:id="rId40"/>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C6FF"/>
    <a:srgbClr val="2E68FF"/>
    <a:srgbClr val="979F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47C9AF-47ED-4D43-BD7D-33BB172CAB1D}" v="11" dt="2023-09-28T15:25:33.88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37"/>
    <p:restoredTop sz="79530" autoAdjust="0"/>
  </p:normalViewPr>
  <p:slideViewPr>
    <p:cSldViewPr>
      <p:cViewPr varScale="1">
        <p:scale>
          <a:sx n="103" d="100"/>
          <a:sy n="103" d="100"/>
        </p:scale>
        <p:origin x="2064" y="72"/>
      </p:cViewPr>
      <p:guideLst>
        <p:guide orient="horz" pos="2160"/>
        <p:guide pos="2880"/>
      </p:guideLst>
    </p:cSldViewPr>
  </p:slideViewPr>
  <p:notesTextViewPr>
    <p:cViewPr>
      <p:scale>
        <a:sx n="1" d="1"/>
        <a:sy n="1" d="1"/>
      </p:scale>
      <p:origin x="0" y="0"/>
    </p:cViewPr>
  </p:notesTextViewPr>
  <p:notesViewPr>
    <p:cSldViewPr>
      <p:cViewPr varScale="1">
        <p:scale>
          <a:sx n="113" d="100"/>
          <a:sy n="113" d="100"/>
        </p:scale>
        <p:origin x="3104"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Arenas Garcia" userId="ada896d9-e7cd-4856-acd2-19c4ab56319b" providerId="ADAL" clId="{3D47C9AF-47ED-4D43-BD7D-33BB172CAB1D}"/>
    <pc:docChg chg="modSld">
      <pc:chgData name="Mario Arenas Garcia" userId="ada896d9-e7cd-4856-acd2-19c4ab56319b" providerId="ADAL" clId="{3D47C9AF-47ED-4D43-BD7D-33BB172CAB1D}" dt="2023-09-28T15:25:33.884" v="10"/>
      <pc:docMkLst>
        <pc:docMk/>
      </pc:docMkLst>
      <pc:sldChg chg="modAnim">
        <pc:chgData name="Mario Arenas Garcia" userId="ada896d9-e7cd-4856-acd2-19c4ab56319b" providerId="ADAL" clId="{3D47C9AF-47ED-4D43-BD7D-33BB172CAB1D}" dt="2023-09-28T15:24:54.824" v="6"/>
        <pc:sldMkLst>
          <pc:docMk/>
          <pc:sldMk cId="3063014961" sldId="884"/>
        </pc:sldMkLst>
      </pc:sldChg>
      <pc:sldChg chg="modAnim">
        <pc:chgData name="Mario Arenas Garcia" userId="ada896d9-e7cd-4856-acd2-19c4ab56319b" providerId="ADAL" clId="{3D47C9AF-47ED-4D43-BD7D-33BB172CAB1D}" dt="2023-09-28T15:25:01.998" v="7"/>
        <pc:sldMkLst>
          <pc:docMk/>
          <pc:sldMk cId="3436103032" sldId="885"/>
        </pc:sldMkLst>
      </pc:sldChg>
      <pc:sldChg chg="modAnim">
        <pc:chgData name="Mario Arenas Garcia" userId="ada896d9-e7cd-4856-acd2-19c4ab56319b" providerId="ADAL" clId="{3D47C9AF-47ED-4D43-BD7D-33BB172CAB1D}" dt="2023-09-28T15:25:11.522" v="8"/>
        <pc:sldMkLst>
          <pc:docMk/>
          <pc:sldMk cId="4036459401" sldId="2078557975"/>
        </pc:sldMkLst>
      </pc:sldChg>
      <pc:sldChg chg="modAnim">
        <pc:chgData name="Mario Arenas Garcia" userId="ada896d9-e7cd-4856-acd2-19c4ab56319b" providerId="ADAL" clId="{3D47C9AF-47ED-4D43-BD7D-33BB172CAB1D}" dt="2023-09-28T15:23:29.348" v="0"/>
        <pc:sldMkLst>
          <pc:docMk/>
          <pc:sldMk cId="158345970" sldId="2078557989"/>
        </pc:sldMkLst>
      </pc:sldChg>
      <pc:sldChg chg="modAnim">
        <pc:chgData name="Mario Arenas Garcia" userId="ada896d9-e7cd-4856-acd2-19c4ab56319b" providerId="ADAL" clId="{3D47C9AF-47ED-4D43-BD7D-33BB172CAB1D}" dt="2023-09-28T15:24:31.339" v="4"/>
        <pc:sldMkLst>
          <pc:docMk/>
          <pc:sldMk cId="249377968" sldId="2078557991"/>
        </pc:sldMkLst>
      </pc:sldChg>
      <pc:sldChg chg="modAnim">
        <pc:chgData name="Mario Arenas Garcia" userId="ada896d9-e7cd-4856-acd2-19c4ab56319b" providerId="ADAL" clId="{3D47C9AF-47ED-4D43-BD7D-33BB172CAB1D}" dt="2023-09-28T15:24:43.798" v="5"/>
        <pc:sldMkLst>
          <pc:docMk/>
          <pc:sldMk cId="3758246742" sldId="2078557992"/>
        </pc:sldMkLst>
      </pc:sldChg>
      <pc:sldChg chg="modAnim">
        <pc:chgData name="Mario Arenas Garcia" userId="ada896d9-e7cd-4856-acd2-19c4ab56319b" providerId="ADAL" clId="{3D47C9AF-47ED-4D43-BD7D-33BB172CAB1D}" dt="2023-09-28T15:23:57.778" v="3"/>
        <pc:sldMkLst>
          <pc:docMk/>
          <pc:sldMk cId="3017363187" sldId="2078558000"/>
        </pc:sldMkLst>
      </pc:sldChg>
      <pc:sldChg chg="modAnim">
        <pc:chgData name="Mario Arenas Garcia" userId="ada896d9-e7cd-4856-acd2-19c4ab56319b" providerId="ADAL" clId="{3D47C9AF-47ED-4D43-BD7D-33BB172CAB1D}" dt="2023-09-28T15:25:23.246" v="9"/>
        <pc:sldMkLst>
          <pc:docMk/>
          <pc:sldMk cId="1206944187" sldId="2078558005"/>
        </pc:sldMkLst>
      </pc:sldChg>
      <pc:sldChg chg="modAnim">
        <pc:chgData name="Mario Arenas Garcia" userId="ada896d9-e7cd-4856-acd2-19c4ab56319b" providerId="ADAL" clId="{3D47C9AF-47ED-4D43-BD7D-33BB172CAB1D}" dt="2023-09-28T15:25:33.884" v="10"/>
        <pc:sldMkLst>
          <pc:docMk/>
          <pc:sldMk cId="2552213357" sldId="207855800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554411467797294"/>
          <c:y val="0.15804579599963794"/>
          <c:w val="0.57337202392848097"/>
          <c:h val="0.77899509457869476"/>
        </c:manualLayout>
      </c:layout>
      <c:radarChart>
        <c:radarStyle val="marker"/>
        <c:varyColors val="0"/>
        <c:ser>
          <c:idx val="0"/>
          <c:order val="0"/>
          <c:tx>
            <c:v>Average Accepted Level</c:v>
          </c:tx>
          <c:spPr>
            <a:ln w="28575" cap="rnd">
              <a:solidFill>
                <a:srgbClr val="FFC000"/>
              </a:solidFill>
              <a:round/>
            </a:ln>
            <a:effectLst/>
          </c:spPr>
          <c:marker>
            <c:symbol val="none"/>
          </c:marker>
          <c:cat>
            <c:numRef>
              <c:f>Hoja1!$B$4:$B$8</c:f>
              <c:numCache>
                <c:formatCode>General</c:formatCode>
                <c:ptCount val="5"/>
              </c:numCache>
            </c:numRef>
          </c:cat>
          <c:val>
            <c:numRef>
              <c:f>Hoja1!$C$4:$C$8</c:f>
              <c:numCache>
                <c:formatCode>General</c:formatCode>
                <c:ptCount val="5"/>
                <c:pt idx="0">
                  <c:v>3</c:v>
                </c:pt>
                <c:pt idx="1">
                  <c:v>3</c:v>
                </c:pt>
                <c:pt idx="2">
                  <c:v>3</c:v>
                </c:pt>
                <c:pt idx="3">
                  <c:v>3</c:v>
                </c:pt>
                <c:pt idx="4">
                  <c:v>3</c:v>
                </c:pt>
              </c:numCache>
            </c:numRef>
          </c:val>
          <c:extLst>
            <c:ext xmlns:c16="http://schemas.microsoft.com/office/drawing/2014/chart" uri="{C3380CC4-5D6E-409C-BE32-E72D297353CC}">
              <c16:uniqueId val="{00000000-4C6A-47FB-9A4C-29E864ADDE7F}"/>
            </c:ext>
          </c:extLst>
        </c:ser>
        <c:ser>
          <c:idx val="1"/>
          <c:order val="1"/>
          <c:tx>
            <c:v>Current Level</c:v>
          </c:tx>
          <c:spPr>
            <a:ln w="28575" cap="rnd">
              <a:solidFill>
                <a:srgbClr val="FF0000"/>
              </a:solidFill>
              <a:round/>
            </a:ln>
            <a:effectLst/>
          </c:spPr>
          <c:marker>
            <c:symbol val="none"/>
          </c:marker>
          <c:cat>
            <c:numRef>
              <c:f>Hoja1!$B$4:$B$8</c:f>
              <c:numCache>
                <c:formatCode>General</c:formatCode>
                <c:ptCount val="5"/>
              </c:numCache>
            </c:numRef>
          </c:cat>
          <c:val>
            <c:numRef>
              <c:f>Hoja1!$D$4:$D$8</c:f>
              <c:numCache>
                <c:formatCode>General</c:formatCode>
                <c:ptCount val="5"/>
                <c:pt idx="0">
                  <c:v>1.2</c:v>
                </c:pt>
                <c:pt idx="1">
                  <c:v>1.9</c:v>
                </c:pt>
                <c:pt idx="2">
                  <c:v>2</c:v>
                </c:pt>
                <c:pt idx="3">
                  <c:v>2.2999999999999998</c:v>
                </c:pt>
                <c:pt idx="4">
                  <c:v>1.7</c:v>
                </c:pt>
              </c:numCache>
            </c:numRef>
          </c:val>
          <c:extLst>
            <c:ext xmlns:c16="http://schemas.microsoft.com/office/drawing/2014/chart" uri="{C3380CC4-5D6E-409C-BE32-E72D297353CC}">
              <c16:uniqueId val="{00000001-4C6A-47FB-9A4C-29E864ADDE7F}"/>
            </c:ext>
          </c:extLst>
        </c:ser>
        <c:ser>
          <c:idx val="2"/>
          <c:order val="2"/>
          <c:tx>
            <c:v>Excelence Level</c:v>
          </c:tx>
          <c:spPr>
            <a:ln w="28575" cap="rnd">
              <a:solidFill>
                <a:schemeClr val="accent3"/>
              </a:solidFill>
              <a:round/>
            </a:ln>
            <a:effectLst/>
          </c:spPr>
          <c:marker>
            <c:symbol val="none"/>
          </c:marker>
          <c:val>
            <c:numLit>
              <c:formatCode>General</c:formatCode>
              <c:ptCount val="1"/>
              <c:pt idx="0">
                <c:v>5</c:v>
              </c:pt>
            </c:numLit>
          </c:val>
          <c:extLst>
            <c:ext xmlns:c16="http://schemas.microsoft.com/office/drawing/2014/chart" uri="{C3380CC4-5D6E-409C-BE32-E72D297353CC}">
              <c16:uniqueId val="{00000002-4C6A-47FB-9A4C-29E864ADDE7F}"/>
            </c:ext>
          </c:extLst>
        </c:ser>
        <c:dLbls>
          <c:showLegendKey val="0"/>
          <c:showVal val="0"/>
          <c:showCatName val="0"/>
          <c:showSerName val="0"/>
          <c:showPercent val="0"/>
          <c:showBubbleSize val="0"/>
        </c:dLbls>
        <c:axId val="429972688"/>
        <c:axId val="429969776"/>
      </c:radarChart>
      <c:catAx>
        <c:axId val="429972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429969776"/>
        <c:crosses val="autoZero"/>
        <c:auto val="1"/>
        <c:lblAlgn val="ctr"/>
        <c:lblOffset val="100"/>
        <c:noMultiLvlLbl val="0"/>
      </c:catAx>
      <c:valAx>
        <c:axId val="429969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429972688"/>
        <c:crosses val="autoZero"/>
        <c:crossBetween val="between"/>
      </c:valAx>
      <c:spPr>
        <a:noFill/>
        <a:ln>
          <a:noFill/>
        </a:ln>
        <a:effectLst/>
      </c:spPr>
    </c:plotArea>
    <c:legend>
      <c:legendPos val="l"/>
      <c:legendEntry>
        <c:idx val="2"/>
        <c:delete val="1"/>
      </c:legendEntry>
      <c:layout>
        <c:manualLayout>
          <c:xMode val="edge"/>
          <c:yMode val="edge"/>
          <c:x val="1.237842617152962E-2"/>
          <c:y val="6.9293356032408909E-2"/>
          <c:w val="0.38457832743454817"/>
          <c:h val="6.206939994569644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0FD164-E740-4063-ACEF-51A7C547D97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9563E468-B7C3-492A-A8A8-54D07EED6CC9}">
      <dgm:prSet phldrT="[Texto]"/>
      <dgm:spPr>
        <a:solidFill>
          <a:schemeClr val="bg2">
            <a:lumMod val="50000"/>
          </a:schemeClr>
        </a:solidFill>
      </dgm:spPr>
      <dgm:t>
        <a:bodyPr/>
        <a:lstStyle/>
        <a:p>
          <a:r>
            <a:rPr lang="es-ES" dirty="0"/>
            <a:t>CIBERSEGURIDAD</a:t>
          </a:r>
        </a:p>
      </dgm:t>
    </dgm:pt>
    <dgm:pt modelId="{034CDFA4-A7FD-42D8-A9DA-9FE894078973}" type="parTrans" cxnId="{630A1FD3-9481-4B84-B2D8-F0D3C5B36C35}">
      <dgm:prSet/>
      <dgm:spPr/>
      <dgm:t>
        <a:bodyPr/>
        <a:lstStyle/>
        <a:p>
          <a:endParaRPr lang="es-ES"/>
        </a:p>
      </dgm:t>
    </dgm:pt>
    <dgm:pt modelId="{EF80210E-81FD-4903-8973-6D6B9D659236}" type="sibTrans" cxnId="{630A1FD3-9481-4B84-B2D8-F0D3C5B36C35}">
      <dgm:prSet/>
      <dgm:spPr/>
      <dgm:t>
        <a:bodyPr/>
        <a:lstStyle/>
        <a:p>
          <a:endParaRPr lang="es-ES"/>
        </a:p>
      </dgm:t>
    </dgm:pt>
    <dgm:pt modelId="{9D46B96D-8F87-4BC1-8D4F-47A3302FC989}">
      <dgm:prSet phldrT="[Texto]"/>
      <dgm:spPr>
        <a:solidFill>
          <a:schemeClr val="tx2">
            <a:lumMod val="20000"/>
            <a:lumOff val="80000"/>
          </a:schemeClr>
        </a:solidFill>
      </dgm:spPr>
      <dgm:t>
        <a:bodyPr/>
        <a:lstStyle/>
        <a:p>
          <a:r>
            <a:rPr lang="es-ES" dirty="0"/>
            <a:t>GESTIÓN</a:t>
          </a:r>
        </a:p>
      </dgm:t>
    </dgm:pt>
    <dgm:pt modelId="{97D5C23A-6FBB-446E-8833-2473D8AED250}" type="parTrans" cxnId="{8E22A15C-BC80-4B35-ACA7-F927EE9F4437}">
      <dgm:prSet/>
      <dgm:spPr/>
      <dgm:t>
        <a:bodyPr/>
        <a:lstStyle/>
        <a:p>
          <a:endParaRPr lang="es-ES"/>
        </a:p>
      </dgm:t>
    </dgm:pt>
    <dgm:pt modelId="{A6A384C5-942A-401C-94E6-60922880ED50}" type="sibTrans" cxnId="{8E22A15C-BC80-4B35-ACA7-F927EE9F4437}">
      <dgm:prSet/>
      <dgm:spPr/>
      <dgm:t>
        <a:bodyPr/>
        <a:lstStyle/>
        <a:p>
          <a:endParaRPr lang="es-ES"/>
        </a:p>
      </dgm:t>
    </dgm:pt>
    <dgm:pt modelId="{913A4A78-0712-42F9-800D-F576E72A3549}">
      <dgm:prSet phldrT="[Texto]"/>
      <dgm:spPr>
        <a:solidFill>
          <a:schemeClr val="tx2">
            <a:lumMod val="40000"/>
            <a:lumOff val="60000"/>
          </a:schemeClr>
        </a:solidFill>
      </dgm:spPr>
      <dgm:t>
        <a:bodyPr/>
        <a:lstStyle/>
        <a:p>
          <a:r>
            <a:rPr lang="es-ES" dirty="0"/>
            <a:t>TÉNICO - OPS</a:t>
          </a:r>
        </a:p>
      </dgm:t>
    </dgm:pt>
    <dgm:pt modelId="{4F6D92DA-BE81-46F6-8CD3-059AA85EA62D}" type="parTrans" cxnId="{6C3B2DC2-C840-4BA0-93FF-97CADE2886AC}">
      <dgm:prSet/>
      <dgm:spPr/>
      <dgm:t>
        <a:bodyPr/>
        <a:lstStyle/>
        <a:p>
          <a:endParaRPr lang="es-ES"/>
        </a:p>
      </dgm:t>
    </dgm:pt>
    <dgm:pt modelId="{F43F740A-E2F5-4DD7-8EC0-24A71B34699F}" type="sibTrans" cxnId="{6C3B2DC2-C840-4BA0-93FF-97CADE2886AC}">
      <dgm:prSet/>
      <dgm:spPr/>
      <dgm:t>
        <a:bodyPr/>
        <a:lstStyle/>
        <a:p>
          <a:endParaRPr lang="es-ES"/>
        </a:p>
      </dgm:t>
    </dgm:pt>
    <dgm:pt modelId="{57E29578-15F1-4590-9BE7-15048AAF8BEC}">
      <dgm:prSet phldrT="[Texto]"/>
      <dgm:spPr>
        <a:solidFill>
          <a:schemeClr val="tx2">
            <a:lumMod val="60000"/>
            <a:lumOff val="40000"/>
          </a:schemeClr>
        </a:solidFill>
      </dgm:spPr>
      <dgm:t>
        <a:bodyPr/>
        <a:lstStyle/>
        <a:p>
          <a:r>
            <a:rPr lang="es-ES" dirty="0"/>
            <a:t>TÉCNICO - CONSULTORÍA</a:t>
          </a:r>
        </a:p>
      </dgm:t>
    </dgm:pt>
    <dgm:pt modelId="{647258EA-0812-481B-9946-992ED79768CC}" type="parTrans" cxnId="{7ACDCC5F-3C11-4610-93DF-E305BA06A1C0}">
      <dgm:prSet/>
      <dgm:spPr/>
      <dgm:t>
        <a:bodyPr/>
        <a:lstStyle/>
        <a:p>
          <a:endParaRPr lang="es-ES"/>
        </a:p>
      </dgm:t>
    </dgm:pt>
    <dgm:pt modelId="{3FE02FB6-ECDA-48DA-97B2-313201A63B1B}" type="sibTrans" cxnId="{7ACDCC5F-3C11-4610-93DF-E305BA06A1C0}">
      <dgm:prSet/>
      <dgm:spPr/>
      <dgm:t>
        <a:bodyPr/>
        <a:lstStyle/>
        <a:p>
          <a:endParaRPr lang="es-ES"/>
        </a:p>
      </dgm:t>
    </dgm:pt>
    <dgm:pt modelId="{C756308B-9DA5-4356-9EDB-91B20BD2B172}">
      <dgm:prSet phldrT="[Texto]"/>
      <dgm:spPr>
        <a:solidFill>
          <a:schemeClr val="tx2">
            <a:lumMod val="75000"/>
          </a:schemeClr>
        </a:solidFill>
      </dgm:spPr>
      <dgm:t>
        <a:bodyPr/>
        <a:lstStyle/>
        <a:p>
          <a:r>
            <a:rPr lang="es-ES" dirty="0"/>
            <a:t>TÉCNICO -   IMPLEMENTACIÓN</a:t>
          </a:r>
        </a:p>
      </dgm:t>
    </dgm:pt>
    <dgm:pt modelId="{0B687D39-618D-4DB7-9A66-5DFD5BBD93E1}" type="parTrans" cxnId="{531319D1-FD65-4769-8BD2-8E273677A081}">
      <dgm:prSet/>
      <dgm:spPr/>
      <dgm:t>
        <a:bodyPr/>
        <a:lstStyle/>
        <a:p>
          <a:endParaRPr lang="es-ES"/>
        </a:p>
      </dgm:t>
    </dgm:pt>
    <dgm:pt modelId="{2C60F913-2577-4665-8952-C00F8B9C2E42}" type="sibTrans" cxnId="{531319D1-FD65-4769-8BD2-8E273677A081}">
      <dgm:prSet/>
      <dgm:spPr/>
      <dgm:t>
        <a:bodyPr/>
        <a:lstStyle/>
        <a:p>
          <a:endParaRPr lang="es-ES"/>
        </a:p>
      </dgm:t>
    </dgm:pt>
    <dgm:pt modelId="{ADB7A3E6-4BA4-48BA-B07D-3DE029123680}">
      <dgm:prSet phldrT="[Texto]"/>
      <dgm:spPr>
        <a:solidFill>
          <a:schemeClr val="tx2">
            <a:lumMod val="50000"/>
          </a:schemeClr>
        </a:solidFill>
      </dgm:spPr>
      <dgm:t>
        <a:bodyPr/>
        <a:lstStyle/>
        <a:p>
          <a:r>
            <a:rPr lang="es-ES" dirty="0">
              <a:latin typeface="Arial"/>
            </a:rPr>
            <a:t>NEGOCIO</a:t>
          </a:r>
          <a:endParaRPr lang="es-ES" dirty="0"/>
        </a:p>
      </dgm:t>
    </dgm:pt>
    <dgm:pt modelId="{B5854DE7-4A2C-4905-ACC4-5A6582CBDFD0}" type="parTrans" cxnId="{47AC3B3F-23E7-4389-8666-A84CFB25F757}">
      <dgm:prSet/>
      <dgm:spPr/>
      <dgm:t>
        <a:bodyPr/>
        <a:lstStyle/>
        <a:p>
          <a:endParaRPr lang="es-ES"/>
        </a:p>
      </dgm:t>
    </dgm:pt>
    <dgm:pt modelId="{495B1D63-9AA9-47E6-B21D-CBF5C9C39CA8}" type="sibTrans" cxnId="{47AC3B3F-23E7-4389-8666-A84CFB25F757}">
      <dgm:prSet/>
      <dgm:spPr/>
      <dgm:t>
        <a:bodyPr/>
        <a:lstStyle/>
        <a:p>
          <a:endParaRPr lang="es-ES"/>
        </a:p>
      </dgm:t>
    </dgm:pt>
    <dgm:pt modelId="{1ED4A177-2B13-4EDE-8A25-FD1D55A71D1D}" type="pres">
      <dgm:prSet presAssocID="{FA0FD164-E740-4063-ACEF-51A7C547D978}" presName="hierChild1" presStyleCnt="0">
        <dgm:presLayoutVars>
          <dgm:orgChart val="1"/>
          <dgm:chPref val="1"/>
          <dgm:dir/>
          <dgm:animOne val="branch"/>
          <dgm:animLvl val="lvl"/>
          <dgm:resizeHandles/>
        </dgm:presLayoutVars>
      </dgm:prSet>
      <dgm:spPr/>
    </dgm:pt>
    <dgm:pt modelId="{9E863978-1ED5-451A-B8D4-17CBE8556B79}" type="pres">
      <dgm:prSet presAssocID="{9563E468-B7C3-492A-A8A8-54D07EED6CC9}" presName="hierRoot1" presStyleCnt="0">
        <dgm:presLayoutVars>
          <dgm:hierBranch val="init"/>
        </dgm:presLayoutVars>
      </dgm:prSet>
      <dgm:spPr/>
    </dgm:pt>
    <dgm:pt modelId="{46CDD163-6642-4315-AD1D-E7BE2B508A47}" type="pres">
      <dgm:prSet presAssocID="{9563E468-B7C3-492A-A8A8-54D07EED6CC9}" presName="rootComposite1" presStyleCnt="0"/>
      <dgm:spPr/>
    </dgm:pt>
    <dgm:pt modelId="{29A9472A-63DA-4012-8A66-B97496180223}" type="pres">
      <dgm:prSet presAssocID="{9563E468-B7C3-492A-A8A8-54D07EED6CC9}" presName="rootText1" presStyleLbl="node0" presStyleIdx="0" presStyleCnt="1" custScaleX="119815">
        <dgm:presLayoutVars>
          <dgm:chPref val="3"/>
        </dgm:presLayoutVars>
      </dgm:prSet>
      <dgm:spPr/>
    </dgm:pt>
    <dgm:pt modelId="{7CC0DB01-2A5F-4436-BF34-4B535CFA942C}" type="pres">
      <dgm:prSet presAssocID="{9563E468-B7C3-492A-A8A8-54D07EED6CC9}" presName="rootConnector1" presStyleLbl="node1" presStyleIdx="0" presStyleCnt="0"/>
      <dgm:spPr/>
    </dgm:pt>
    <dgm:pt modelId="{F20102BE-3C03-4B7D-8111-934EFC5F13DE}" type="pres">
      <dgm:prSet presAssocID="{9563E468-B7C3-492A-A8A8-54D07EED6CC9}" presName="hierChild2" presStyleCnt="0"/>
      <dgm:spPr/>
    </dgm:pt>
    <dgm:pt modelId="{55D8C216-778E-4F4D-A116-192B6CFCA013}" type="pres">
      <dgm:prSet presAssocID="{97D5C23A-6FBB-446E-8833-2473D8AED250}" presName="Name37" presStyleLbl="parChTrans1D2" presStyleIdx="0" presStyleCnt="5"/>
      <dgm:spPr/>
    </dgm:pt>
    <dgm:pt modelId="{56A477ED-7B23-49DF-96AD-7E7951923D43}" type="pres">
      <dgm:prSet presAssocID="{9D46B96D-8F87-4BC1-8D4F-47A3302FC989}" presName="hierRoot2" presStyleCnt="0">
        <dgm:presLayoutVars>
          <dgm:hierBranch val="init"/>
        </dgm:presLayoutVars>
      </dgm:prSet>
      <dgm:spPr/>
    </dgm:pt>
    <dgm:pt modelId="{243AB1A0-6229-4679-9755-9121594F0049}" type="pres">
      <dgm:prSet presAssocID="{9D46B96D-8F87-4BC1-8D4F-47A3302FC989}" presName="rootComposite" presStyleCnt="0"/>
      <dgm:spPr/>
    </dgm:pt>
    <dgm:pt modelId="{85990745-6713-4F05-84E4-BE24E18C8D31}" type="pres">
      <dgm:prSet presAssocID="{9D46B96D-8F87-4BC1-8D4F-47A3302FC989}" presName="rootText" presStyleLbl="node2" presStyleIdx="0" presStyleCnt="5">
        <dgm:presLayoutVars>
          <dgm:chPref val="3"/>
        </dgm:presLayoutVars>
      </dgm:prSet>
      <dgm:spPr/>
    </dgm:pt>
    <dgm:pt modelId="{C4CE3733-2677-46DB-84E7-80433C2CEC4C}" type="pres">
      <dgm:prSet presAssocID="{9D46B96D-8F87-4BC1-8D4F-47A3302FC989}" presName="rootConnector" presStyleLbl="node2" presStyleIdx="0" presStyleCnt="5"/>
      <dgm:spPr/>
    </dgm:pt>
    <dgm:pt modelId="{8A573A1F-A9EB-4D83-872D-4EC82CB19483}" type="pres">
      <dgm:prSet presAssocID="{9D46B96D-8F87-4BC1-8D4F-47A3302FC989}" presName="hierChild4" presStyleCnt="0"/>
      <dgm:spPr/>
    </dgm:pt>
    <dgm:pt modelId="{704D62C2-C722-456B-8810-60A53AE36DCF}" type="pres">
      <dgm:prSet presAssocID="{9D46B96D-8F87-4BC1-8D4F-47A3302FC989}" presName="hierChild5" presStyleCnt="0"/>
      <dgm:spPr/>
    </dgm:pt>
    <dgm:pt modelId="{4E31C543-9FF3-4BA2-AD15-349540F8D32B}" type="pres">
      <dgm:prSet presAssocID="{4F6D92DA-BE81-46F6-8CD3-059AA85EA62D}" presName="Name37" presStyleLbl="parChTrans1D2" presStyleIdx="1" presStyleCnt="5"/>
      <dgm:spPr/>
    </dgm:pt>
    <dgm:pt modelId="{214C7D21-9A07-4F21-8B8C-0BBEF554B5F5}" type="pres">
      <dgm:prSet presAssocID="{913A4A78-0712-42F9-800D-F576E72A3549}" presName="hierRoot2" presStyleCnt="0">
        <dgm:presLayoutVars>
          <dgm:hierBranch val="init"/>
        </dgm:presLayoutVars>
      </dgm:prSet>
      <dgm:spPr/>
    </dgm:pt>
    <dgm:pt modelId="{C195D1EE-F24B-497A-A370-DC76536BE658}" type="pres">
      <dgm:prSet presAssocID="{913A4A78-0712-42F9-800D-F576E72A3549}" presName="rootComposite" presStyleCnt="0"/>
      <dgm:spPr/>
    </dgm:pt>
    <dgm:pt modelId="{350EABC6-3729-49CD-B0D1-7E9646109E16}" type="pres">
      <dgm:prSet presAssocID="{913A4A78-0712-42F9-800D-F576E72A3549}" presName="rootText" presStyleLbl="node2" presStyleIdx="1" presStyleCnt="5">
        <dgm:presLayoutVars>
          <dgm:chPref val="3"/>
        </dgm:presLayoutVars>
      </dgm:prSet>
      <dgm:spPr/>
    </dgm:pt>
    <dgm:pt modelId="{1C972A70-3E0F-40E0-A4AA-D7DE2D339B5B}" type="pres">
      <dgm:prSet presAssocID="{913A4A78-0712-42F9-800D-F576E72A3549}" presName="rootConnector" presStyleLbl="node2" presStyleIdx="1" presStyleCnt="5"/>
      <dgm:spPr/>
    </dgm:pt>
    <dgm:pt modelId="{DE406B97-DE50-4400-9B8D-8ECEBF73874A}" type="pres">
      <dgm:prSet presAssocID="{913A4A78-0712-42F9-800D-F576E72A3549}" presName="hierChild4" presStyleCnt="0"/>
      <dgm:spPr/>
    </dgm:pt>
    <dgm:pt modelId="{CF996C84-C693-403C-8A23-C7A6BB18FC36}" type="pres">
      <dgm:prSet presAssocID="{913A4A78-0712-42F9-800D-F576E72A3549}" presName="hierChild5" presStyleCnt="0"/>
      <dgm:spPr/>
    </dgm:pt>
    <dgm:pt modelId="{ACA86A99-6CC3-49EB-8550-264EF75321B1}" type="pres">
      <dgm:prSet presAssocID="{647258EA-0812-481B-9946-992ED79768CC}" presName="Name37" presStyleLbl="parChTrans1D2" presStyleIdx="2" presStyleCnt="5"/>
      <dgm:spPr/>
    </dgm:pt>
    <dgm:pt modelId="{74198ED3-A39C-4B91-B30D-85492794A334}" type="pres">
      <dgm:prSet presAssocID="{57E29578-15F1-4590-9BE7-15048AAF8BEC}" presName="hierRoot2" presStyleCnt="0">
        <dgm:presLayoutVars>
          <dgm:hierBranch val="init"/>
        </dgm:presLayoutVars>
      </dgm:prSet>
      <dgm:spPr/>
    </dgm:pt>
    <dgm:pt modelId="{9C953500-04BF-4009-B563-C53D96E969BB}" type="pres">
      <dgm:prSet presAssocID="{57E29578-15F1-4590-9BE7-15048AAF8BEC}" presName="rootComposite" presStyleCnt="0"/>
      <dgm:spPr/>
    </dgm:pt>
    <dgm:pt modelId="{01C2C928-FBB8-47FC-A1DB-DFA61F066BA1}" type="pres">
      <dgm:prSet presAssocID="{57E29578-15F1-4590-9BE7-15048AAF8BEC}" presName="rootText" presStyleLbl="node2" presStyleIdx="2" presStyleCnt="5">
        <dgm:presLayoutVars>
          <dgm:chPref val="3"/>
        </dgm:presLayoutVars>
      </dgm:prSet>
      <dgm:spPr/>
    </dgm:pt>
    <dgm:pt modelId="{C27E20C6-4283-4372-A1C8-92CCC17FEECC}" type="pres">
      <dgm:prSet presAssocID="{57E29578-15F1-4590-9BE7-15048AAF8BEC}" presName="rootConnector" presStyleLbl="node2" presStyleIdx="2" presStyleCnt="5"/>
      <dgm:spPr/>
    </dgm:pt>
    <dgm:pt modelId="{F8D7E44E-B6A3-411F-A3C3-4A7057D59943}" type="pres">
      <dgm:prSet presAssocID="{57E29578-15F1-4590-9BE7-15048AAF8BEC}" presName="hierChild4" presStyleCnt="0"/>
      <dgm:spPr/>
    </dgm:pt>
    <dgm:pt modelId="{6BDBEB46-9C87-44AF-BFA4-BEFAB3D12D99}" type="pres">
      <dgm:prSet presAssocID="{57E29578-15F1-4590-9BE7-15048AAF8BEC}" presName="hierChild5" presStyleCnt="0"/>
      <dgm:spPr/>
    </dgm:pt>
    <dgm:pt modelId="{019C9E89-48D6-4091-8868-9B6232BCF022}" type="pres">
      <dgm:prSet presAssocID="{0B687D39-618D-4DB7-9A66-5DFD5BBD93E1}" presName="Name37" presStyleLbl="parChTrans1D2" presStyleIdx="3" presStyleCnt="5"/>
      <dgm:spPr/>
    </dgm:pt>
    <dgm:pt modelId="{39F78527-F2B0-4D0A-A7E7-FB457B728C70}" type="pres">
      <dgm:prSet presAssocID="{C756308B-9DA5-4356-9EDB-91B20BD2B172}" presName="hierRoot2" presStyleCnt="0">
        <dgm:presLayoutVars>
          <dgm:hierBranch val="init"/>
        </dgm:presLayoutVars>
      </dgm:prSet>
      <dgm:spPr/>
    </dgm:pt>
    <dgm:pt modelId="{3F174427-B3A7-4386-AD34-6CD88A652863}" type="pres">
      <dgm:prSet presAssocID="{C756308B-9DA5-4356-9EDB-91B20BD2B172}" presName="rootComposite" presStyleCnt="0"/>
      <dgm:spPr/>
    </dgm:pt>
    <dgm:pt modelId="{8D1E90FD-62D9-450D-AA0D-37A7F51F9551}" type="pres">
      <dgm:prSet presAssocID="{C756308B-9DA5-4356-9EDB-91B20BD2B172}" presName="rootText" presStyleLbl="node2" presStyleIdx="3" presStyleCnt="5">
        <dgm:presLayoutVars>
          <dgm:chPref val="3"/>
        </dgm:presLayoutVars>
      </dgm:prSet>
      <dgm:spPr/>
    </dgm:pt>
    <dgm:pt modelId="{4618AD99-EE0C-4860-9485-68CF07E34E22}" type="pres">
      <dgm:prSet presAssocID="{C756308B-9DA5-4356-9EDB-91B20BD2B172}" presName="rootConnector" presStyleLbl="node2" presStyleIdx="3" presStyleCnt="5"/>
      <dgm:spPr/>
    </dgm:pt>
    <dgm:pt modelId="{77319341-D2D8-4CCC-A1CF-CF4194F34BC6}" type="pres">
      <dgm:prSet presAssocID="{C756308B-9DA5-4356-9EDB-91B20BD2B172}" presName="hierChild4" presStyleCnt="0"/>
      <dgm:spPr/>
    </dgm:pt>
    <dgm:pt modelId="{ACC72A67-4641-4E01-8653-B3699BB8606B}" type="pres">
      <dgm:prSet presAssocID="{C756308B-9DA5-4356-9EDB-91B20BD2B172}" presName="hierChild5" presStyleCnt="0"/>
      <dgm:spPr/>
    </dgm:pt>
    <dgm:pt modelId="{EB18EB68-681A-4771-B5D9-D388A54FDED5}" type="pres">
      <dgm:prSet presAssocID="{B5854DE7-4A2C-4905-ACC4-5A6582CBDFD0}" presName="Name37" presStyleLbl="parChTrans1D2" presStyleIdx="4" presStyleCnt="5"/>
      <dgm:spPr/>
    </dgm:pt>
    <dgm:pt modelId="{4983936E-09FE-4C74-B765-3EEF8E5CFA56}" type="pres">
      <dgm:prSet presAssocID="{ADB7A3E6-4BA4-48BA-B07D-3DE029123680}" presName="hierRoot2" presStyleCnt="0">
        <dgm:presLayoutVars>
          <dgm:hierBranch val="init"/>
        </dgm:presLayoutVars>
      </dgm:prSet>
      <dgm:spPr/>
    </dgm:pt>
    <dgm:pt modelId="{2B639FF9-2C83-4CE5-A9CD-7A2B991DAEBE}" type="pres">
      <dgm:prSet presAssocID="{ADB7A3E6-4BA4-48BA-B07D-3DE029123680}" presName="rootComposite" presStyleCnt="0"/>
      <dgm:spPr/>
    </dgm:pt>
    <dgm:pt modelId="{E268EF89-279C-4363-8C38-FB41708622C4}" type="pres">
      <dgm:prSet presAssocID="{ADB7A3E6-4BA4-48BA-B07D-3DE029123680}" presName="rootText" presStyleLbl="node2" presStyleIdx="4" presStyleCnt="5">
        <dgm:presLayoutVars>
          <dgm:chPref val="3"/>
        </dgm:presLayoutVars>
      </dgm:prSet>
      <dgm:spPr/>
    </dgm:pt>
    <dgm:pt modelId="{A377C463-F53B-494B-94FF-0D1821B5783C}" type="pres">
      <dgm:prSet presAssocID="{ADB7A3E6-4BA4-48BA-B07D-3DE029123680}" presName="rootConnector" presStyleLbl="node2" presStyleIdx="4" presStyleCnt="5"/>
      <dgm:spPr/>
    </dgm:pt>
    <dgm:pt modelId="{C6DE7AF0-905D-4498-BE9F-1769935BA71B}" type="pres">
      <dgm:prSet presAssocID="{ADB7A3E6-4BA4-48BA-B07D-3DE029123680}" presName="hierChild4" presStyleCnt="0"/>
      <dgm:spPr/>
    </dgm:pt>
    <dgm:pt modelId="{A160470E-9365-4557-A9CA-0D2C8A517BE8}" type="pres">
      <dgm:prSet presAssocID="{ADB7A3E6-4BA4-48BA-B07D-3DE029123680}" presName="hierChild5" presStyleCnt="0"/>
      <dgm:spPr/>
    </dgm:pt>
    <dgm:pt modelId="{6D174983-C5D9-407B-91D2-838DC2A6BB22}" type="pres">
      <dgm:prSet presAssocID="{9563E468-B7C3-492A-A8A8-54D07EED6CC9}" presName="hierChild3" presStyleCnt="0"/>
      <dgm:spPr/>
    </dgm:pt>
  </dgm:ptLst>
  <dgm:cxnLst>
    <dgm:cxn modelId="{4E56A801-9509-48AD-9B1B-296D4305BDA8}" type="presOf" srcId="{B5854DE7-4A2C-4905-ACC4-5A6582CBDFD0}" destId="{EB18EB68-681A-4771-B5D9-D388A54FDED5}" srcOrd="0" destOrd="0" presId="urn:microsoft.com/office/officeart/2005/8/layout/orgChart1"/>
    <dgm:cxn modelId="{8B6B0C06-9015-482B-BB4D-C13AB5699740}" type="presOf" srcId="{9D46B96D-8F87-4BC1-8D4F-47A3302FC989}" destId="{85990745-6713-4F05-84E4-BE24E18C8D31}" srcOrd="0" destOrd="0" presId="urn:microsoft.com/office/officeart/2005/8/layout/orgChart1"/>
    <dgm:cxn modelId="{7F9F9809-7583-4288-8EAC-B364AEA94E77}" type="presOf" srcId="{ADB7A3E6-4BA4-48BA-B07D-3DE029123680}" destId="{A377C463-F53B-494B-94FF-0D1821B5783C}" srcOrd="1" destOrd="0" presId="urn:microsoft.com/office/officeart/2005/8/layout/orgChart1"/>
    <dgm:cxn modelId="{6DF97D13-CDD6-4309-9236-A07155747AD6}" type="presOf" srcId="{0B687D39-618D-4DB7-9A66-5DFD5BBD93E1}" destId="{019C9E89-48D6-4091-8868-9B6232BCF022}" srcOrd="0" destOrd="0" presId="urn:microsoft.com/office/officeart/2005/8/layout/orgChart1"/>
    <dgm:cxn modelId="{5C8CBC21-C8AE-4B93-8294-90B4C3B2F797}" type="presOf" srcId="{913A4A78-0712-42F9-800D-F576E72A3549}" destId="{350EABC6-3729-49CD-B0D1-7E9646109E16}" srcOrd="0" destOrd="0" presId="urn:microsoft.com/office/officeart/2005/8/layout/orgChart1"/>
    <dgm:cxn modelId="{03042C3D-C3E0-4E48-8218-AA2DE78FBD0F}" type="presOf" srcId="{C756308B-9DA5-4356-9EDB-91B20BD2B172}" destId="{8D1E90FD-62D9-450D-AA0D-37A7F51F9551}" srcOrd="0" destOrd="0" presId="urn:microsoft.com/office/officeart/2005/8/layout/orgChart1"/>
    <dgm:cxn modelId="{47AC3B3F-23E7-4389-8666-A84CFB25F757}" srcId="{9563E468-B7C3-492A-A8A8-54D07EED6CC9}" destId="{ADB7A3E6-4BA4-48BA-B07D-3DE029123680}" srcOrd="4" destOrd="0" parTransId="{B5854DE7-4A2C-4905-ACC4-5A6582CBDFD0}" sibTransId="{495B1D63-9AA9-47E6-B21D-CBF5C9C39CA8}"/>
    <dgm:cxn modelId="{8E22A15C-BC80-4B35-ACA7-F927EE9F4437}" srcId="{9563E468-B7C3-492A-A8A8-54D07EED6CC9}" destId="{9D46B96D-8F87-4BC1-8D4F-47A3302FC989}" srcOrd="0" destOrd="0" parTransId="{97D5C23A-6FBB-446E-8833-2473D8AED250}" sibTransId="{A6A384C5-942A-401C-94E6-60922880ED50}"/>
    <dgm:cxn modelId="{7ACDCC5F-3C11-4610-93DF-E305BA06A1C0}" srcId="{9563E468-B7C3-492A-A8A8-54D07EED6CC9}" destId="{57E29578-15F1-4590-9BE7-15048AAF8BEC}" srcOrd="2" destOrd="0" parTransId="{647258EA-0812-481B-9946-992ED79768CC}" sibTransId="{3FE02FB6-ECDA-48DA-97B2-313201A63B1B}"/>
    <dgm:cxn modelId="{D1563A65-E167-40C0-B6E2-5E3C9310F011}" type="presOf" srcId="{ADB7A3E6-4BA4-48BA-B07D-3DE029123680}" destId="{E268EF89-279C-4363-8C38-FB41708622C4}" srcOrd="0" destOrd="0" presId="urn:microsoft.com/office/officeart/2005/8/layout/orgChart1"/>
    <dgm:cxn modelId="{9590BF53-220F-4B07-9D5F-CBF4251C9F28}" type="presOf" srcId="{9D46B96D-8F87-4BC1-8D4F-47A3302FC989}" destId="{C4CE3733-2677-46DB-84E7-80433C2CEC4C}" srcOrd="1" destOrd="0" presId="urn:microsoft.com/office/officeart/2005/8/layout/orgChart1"/>
    <dgm:cxn modelId="{C17C1077-BB91-44CD-8F66-7DD353DC7168}" type="presOf" srcId="{9563E468-B7C3-492A-A8A8-54D07EED6CC9}" destId="{29A9472A-63DA-4012-8A66-B97496180223}" srcOrd="0" destOrd="0" presId="urn:microsoft.com/office/officeart/2005/8/layout/orgChart1"/>
    <dgm:cxn modelId="{A30FDE83-8E0C-43A4-B895-A05946C3A969}" type="presOf" srcId="{9563E468-B7C3-492A-A8A8-54D07EED6CC9}" destId="{7CC0DB01-2A5F-4436-BF34-4B535CFA942C}" srcOrd="1" destOrd="0" presId="urn:microsoft.com/office/officeart/2005/8/layout/orgChart1"/>
    <dgm:cxn modelId="{31EC748E-CA87-4647-9E57-1CE1D4DBD312}" type="presOf" srcId="{913A4A78-0712-42F9-800D-F576E72A3549}" destId="{1C972A70-3E0F-40E0-A4AA-D7DE2D339B5B}" srcOrd="1" destOrd="0" presId="urn:microsoft.com/office/officeart/2005/8/layout/orgChart1"/>
    <dgm:cxn modelId="{AA9C1396-A69F-4985-B730-EE1366C0326F}" type="presOf" srcId="{57E29578-15F1-4590-9BE7-15048AAF8BEC}" destId="{01C2C928-FBB8-47FC-A1DB-DFA61F066BA1}" srcOrd="0" destOrd="0" presId="urn:microsoft.com/office/officeart/2005/8/layout/orgChart1"/>
    <dgm:cxn modelId="{BFE73E99-EF52-42FA-A755-B9BCBC94B949}" type="presOf" srcId="{57E29578-15F1-4590-9BE7-15048AAF8BEC}" destId="{C27E20C6-4283-4372-A1C8-92CCC17FEECC}" srcOrd="1" destOrd="0" presId="urn:microsoft.com/office/officeart/2005/8/layout/orgChart1"/>
    <dgm:cxn modelId="{625D9CA7-B747-4BCE-9216-C2ACDCEE1201}" type="presOf" srcId="{4F6D92DA-BE81-46F6-8CD3-059AA85EA62D}" destId="{4E31C543-9FF3-4BA2-AD15-349540F8D32B}" srcOrd="0" destOrd="0" presId="urn:microsoft.com/office/officeart/2005/8/layout/orgChart1"/>
    <dgm:cxn modelId="{B88B96B4-9CF3-4D97-B3EC-01AA27AA3570}" type="presOf" srcId="{C756308B-9DA5-4356-9EDB-91B20BD2B172}" destId="{4618AD99-EE0C-4860-9485-68CF07E34E22}" srcOrd="1" destOrd="0" presId="urn:microsoft.com/office/officeart/2005/8/layout/orgChart1"/>
    <dgm:cxn modelId="{AF863CBB-CA31-46A6-AE45-AD0852F84600}" type="presOf" srcId="{647258EA-0812-481B-9946-992ED79768CC}" destId="{ACA86A99-6CC3-49EB-8550-264EF75321B1}" srcOrd="0" destOrd="0" presId="urn:microsoft.com/office/officeart/2005/8/layout/orgChart1"/>
    <dgm:cxn modelId="{6C3B2DC2-C840-4BA0-93FF-97CADE2886AC}" srcId="{9563E468-B7C3-492A-A8A8-54D07EED6CC9}" destId="{913A4A78-0712-42F9-800D-F576E72A3549}" srcOrd="1" destOrd="0" parTransId="{4F6D92DA-BE81-46F6-8CD3-059AA85EA62D}" sibTransId="{F43F740A-E2F5-4DD7-8EC0-24A71B34699F}"/>
    <dgm:cxn modelId="{531319D1-FD65-4769-8BD2-8E273677A081}" srcId="{9563E468-B7C3-492A-A8A8-54D07EED6CC9}" destId="{C756308B-9DA5-4356-9EDB-91B20BD2B172}" srcOrd="3" destOrd="0" parTransId="{0B687D39-618D-4DB7-9A66-5DFD5BBD93E1}" sibTransId="{2C60F913-2577-4665-8952-C00F8B9C2E42}"/>
    <dgm:cxn modelId="{630A1FD3-9481-4B84-B2D8-F0D3C5B36C35}" srcId="{FA0FD164-E740-4063-ACEF-51A7C547D978}" destId="{9563E468-B7C3-492A-A8A8-54D07EED6CC9}" srcOrd="0" destOrd="0" parTransId="{034CDFA4-A7FD-42D8-A9DA-9FE894078973}" sibTransId="{EF80210E-81FD-4903-8973-6D6B9D659236}"/>
    <dgm:cxn modelId="{EA8AC0D7-24D4-4722-85D2-EDA2AA630377}" type="presOf" srcId="{97D5C23A-6FBB-446E-8833-2473D8AED250}" destId="{55D8C216-778E-4F4D-A116-192B6CFCA013}" srcOrd="0" destOrd="0" presId="urn:microsoft.com/office/officeart/2005/8/layout/orgChart1"/>
    <dgm:cxn modelId="{982B73EC-CC08-462D-94BA-D44BD79FB6FA}" type="presOf" srcId="{FA0FD164-E740-4063-ACEF-51A7C547D978}" destId="{1ED4A177-2B13-4EDE-8A25-FD1D55A71D1D}" srcOrd="0" destOrd="0" presId="urn:microsoft.com/office/officeart/2005/8/layout/orgChart1"/>
    <dgm:cxn modelId="{E3645065-1A5E-477C-83D7-D8FE3BCB3E39}" type="presParOf" srcId="{1ED4A177-2B13-4EDE-8A25-FD1D55A71D1D}" destId="{9E863978-1ED5-451A-B8D4-17CBE8556B79}" srcOrd="0" destOrd="0" presId="urn:microsoft.com/office/officeart/2005/8/layout/orgChart1"/>
    <dgm:cxn modelId="{95626553-0087-43EC-9EF6-31D771C40214}" type="presParOf" srcId="{9E863978-1ED5-451A-B8D4-17CBE8556B79}" destId="{46CDD163-6642-4315-AD1D-E7BE2B508A47}" srcOrd="0" destOrd="0" presId="urn:microsoft.com/office/officeart/2005/8/layout/orgChart1"/>
    <dgm:cxn modelId="{95A2469E-7731-424F-919A-CE012748CBE8}" type="presParOf" srcId="{46CDD163-6642-4315-AD1D-E7BE2B508A47}" destId="{29A9472A-63DA-4012-8A66-B97496180223}" srcOrd="0" destOrd="0" presId="urn:microsoft.com/office/officeart/2005/8/layout/orgChart1"/>
    <dgm:cxn modelId="{0FB5258E-CD38-48FD-A93F-266F1AD95AB6}" type="presParOf" srcId="{46CDD163-6642-4315-AD1D-E7BE2B508A47}" destId="{7CC0DB01-2A5F-4436-BF34-4B535CFA942C}" srcOrd="1" destOrd="0" presId="urn:microsoft.com/office/officeart/2005/8/layout/orgChart1"/>
    <dgm:cxn modelId="{CB20A257-BF54-404E-9B39-EA0409855B78}" type="presParOf" srcId="{9E863978-1ED5-451A-B8D4-17CBE8556B79}" destId="{F20102BE-3C03-4B7D-8111-934EFC5F13DE}" srcOrd="1" destOrd="0" presId="urn:microsoft.com/office/officeart/2005/8/layout/orgChart1"/>
    <dgm:cxn modelId="{55C3F2BB-0EE4-411A-A9C5-34C3F6B5F5A4}" type="presParOf" srcId="{F20102BE-3C03-4B7D-8111-934EFC5F13DE}" destId="{55D8C216-778E-4F4D-A116-192B6CFCA013}" srcOrd="0" destOrd="0" presId="urn:microsoft.com/office/officeart/2005/8/layout/orgChart1"/>
    <dgm:cxn modelId="{BE5B9B9B-6ECE-4C2F-B723-78247AE44195}" type="presParOf" srcId="{F20102BE-3C03-4B7D-8111-934EFC5F13DE}" destId="{56A477ED-7B23-49DF-96AD-7E7951923D43}" srcOrd="1" destOrd="0" presId="urn:microsoft.com/office/officeart/2005/8/layout/orgChart1"/>
    <dgm:cxn modelId="{4376D4E5-070A-41E9-A922-0739CDF71835}" type="presParOf" srcId="{56A477ED-7B23-49DF-96AD-7E7951923D43}" destId="{243AB1A0-6229-4679-9755-9121594F0049}" srcOrd="0" destOrd="0" presId="urn:microsoft.com/office/officeart/2005/8/layout/orgChart1"/>
    <dgm:cxn modelId="{17B8AE05-3811-4579-B0F5-6CFD5D9ADB5C}" type="presParOf" srcId="{243AB1A0-6229-4679-9755-9121594F0049}" destId="{85990745-6713-4F05-84E4-BE24E18C8D31}" srcOrd="0" destOrd="0" presId="urn:microsoft.com/office/officeart/2005/8/layout/orgChart1"/>
    <dgm:cxn modelId="{A1DFD173-1D3D-4115-9954-5C206650A48B}" type="presParOf" srcId="{243AB1A0-6229-4679-9755-9121594F0049}" destId="{C4CE3733-2677-46DB-84E7-80433C2CEC4C}" srcOrd="1" destOrd="0" presId="urn:microsoft.com/office/officeart/2005/8/layout/orgChart1"/>
    <dgm:cxn modelId="{2BA2E013-C6D9-443B-98BD-6BA5F0EE4557}" type="presParOf" srcId="{56A477ED-7B23-49DF-96AD-7E7951923D43}" destId="{8A573A1F-A9EB-4D83-872D-4EC82CB19483}" srcOrd="1" destOrd="0" presId="urn:microsoft.com/office/officeart/2005/8/layout/orgChart1"/>
    <dgm:cxn modelId="{DF11E7DD-BE1A-4687-8BB9-16E9FEC1B09B}" type="presParOf" srcId="{56A477ED-7B23-49DF-96AD-7E7951923D43}" destId="{704D62C2-C722-456B-8810-60A53AE36DCF}" srcOrd="2" destOrd="0" presId="urn:microsoft.com/office/officeart/2005/8/layout/orgChart1"/>
    <dgm:cxn modelId="{FB2A3651-31B6-40BC-B71C-24300F5CEA72}" type="presParOf" srcId="{F20102BE-3C03-4B7D-8111-934EFC5F13DE}" destId="{4E31C543-9FF3-4BA2-AD15-349540F8D32B}" srcOrd="2" destOrd="0" presId="urn:microsoft.com/office/officeart/2005/8/layout/orgChart1"/>
    <dgm:cxn modelId="{F9450D56-83C5-40FC-B184-BA18D25D5C11}" type="presParOf" srcId="{F20102BE-3C03-4B7D-8111-934EFC5F13DE}" destId="{214C7D21-9A07-4F21-8B8C-0BBEF554B5F5}" srcOrd="3" destOrd="0" presId="urn:microsoft.com/office/officeart/2005/8/layout/orgChart1"/>
    <dgm:cxn modelId="{35B0EF5D-8508-4848-A6A5-3EF7A34A7FF2}" type="presParOf" srcId="{214C7D21-9A07-4F21-8B8C-0BBEF554B5F5}" destId="{C195D1EE-F24B-497A-A370-DC76536BE658}" srcOrd="0" destOrd="0" presId="urn:microsoft.com/office/officeart/2005/8/layout/orgChart1"/>
    <dgm:cxn modelId="{7884A7A0-2064-4777-9283-D01EECBE2620}" type="presParOf" srcId="{C195D1EE-F24B-497A-A370-DC76536BE658}" destId="{350EABC6-3729-49CD-B0D1-7E9646109E16}" srcOrd="0" destOrd="0" presId="urn:microsoft.com/office/officeart/2005/8/layout/orgChart1"/>
    <dgm:cxn modelId="{6F28896F-C620-410C-8883-A9F228463C4C}" type="presParOf" srcId="{C195D1EE-F24B-497A-A370-DC76536BE658}" destId="{1C972A70-3E0F-40E0-A4AA-D7DE2D339B5B}" srcOrd="1" destOrd="0" presId="urn:microsoft.com/office/officeart/2005/8/layout/orgChart1"/>
    <dgm:cxn modelId="{AE892465-7D4A-423E-BB23-E42920240B08}" type="presParOf" srcId="{214C7D21-9A07-4F21-8B8C-0BBEF554B5F5}" destId="{DE406B97-DE50-4400-9B8D-8ECEBF73874A}" srcOrd="1" destOrd="0" presId="urn:microsoft.com/office/officeart/2005/8/layout/orgChart1"/>
    <dgm:cxn modelId="{3F1C0E24-6566-4270-AF38-9CE0DA3DAB5A}" type="presParOf" srcId="{214C7D21-9A07-4F21-8B8C-0BBEF554B5F5}" destId="{CF996C84-C693-403C-8A23-C7A6BB18FC36}" srcOrd="2" destOrd="0" presId="urn:microsoft.com/office/officeart/2005/8/layout/orgChart1"/>
    <dgm:cxn modelId="{1305B903-89C4-4B60-9F66-BA479C7C4292}" type="presParOf" srcId="{F20102BE-3C03-4B7D-8111-934EFC5F13DE}" destId="{ACA86A99-6CC3-49EB-8550-264EF75321B1}" srcOrd="4" destOrd="0" presId="urn:microsoft.com/office/officeart/2005/8/layout/orgChart1"/>
    <dgm:cxn modelId="{BFAD8221-C1A3-4B93-8602-52788E291D39}" type="presParOf" srcId="{F20102BE-3C03-4B7D-8111-934EFC5F13DE}" destId="{74198ED3-A39C-4B91-B30D-85492794A334}" srcOrd="5" destOrd="0" presId="urn:microsoft.com/office/officeart/2005/8/layout/orgChart1"/>
    <dgm:cxn modelId="{B2420FEB-2F76-4890-B4A5-EF45E0804188}" type="presParOf" srcId="{74198ED3-A39C-4B91-B30D-85492794A334}" destId="{9C953500-04BF-4009-B563-C53D96E969BB}" srcOrd="0" destOrd="0" presId="urn:microsoft.com/office/officeart/2005/8/layout/orgChart1"/>
    <dgm:cxn modelId="{56966662-7A47-46B7-A324-BC050B1619A8}" type="presParOf" srcId="{9C953500-04BF-4009-B563-C53D96E969BB}" destId="{01C2C928-FBB8-47FC-A1DB-DFA61F066BA1}" srcOrd="0" destOrd="0" presId="urn:microsoft.com/office/officeart/2005/8/layout/orgChart1"/>
    <dgm:cxn modelId="{D9C9BA42-5770-4273-A468-E0B5F3DB3732}" type="presParOf" srcId="{9C953500-04BF-4009-B563-C53D96E969BB}" destId="{C27E20C6-4283-4372-A1C8-92CCC17FEECC}" srcOrd="1" destOrd="0" presId="urn:microsoft.com/office/officeart/2005/8/layout/orgChart1"/>
    <dgm:cxn modelId="{61265032-5F87-45B7-8BB1-B6071AF6D231}" type="presParOf" srcId="{74198ED3-A39C-4B91-B30D-85492794A334}" destId="{F8D7E44E-B6A3-411F-A3C3-4A7057D59943}" srcOrd="1" destOrd="0" presId="urn:microsoft.com/office/officeart/2005/8/layout/orgChart1"/>
    <dgm:cxn modelId="{BA443D80-6B04-429D-856D-48EFF2D980FF}" type="presParOf" srcId="{74198ED3-A39C-4B91-B30D-85492794A334}" destId="{6BDBEB46-9C87-44AF-BFA4-BEFAB3D12D99}" srcOrd="2" destOrd="0" presId="urn:microsoft.com/office/officeart/2005/8/layout/orgChart1"/>
    <dgm:cxn modelId="{FCB362F2-C774-4F0F-812C-BC0A45AB32E0}" type="presParOf" srcId="{F20102BE-3C03-4B7D-8111-934EFC5F13DE}" destId="{019C9E89-48D6-4091-8868-9B6232BCF022}" srcOrd="6" destOrd="0" presId="urn:microsoft.com/office/officeart/2005/8/layout/orgChart1"/>
    <dgm:cxn modelId="{4E0FB00C-9A0C-4826-A5E5-9D79C0DB344F}" type="presParOf" srcId="{F20102BE-3C03-4B7D-8111-934EFC5F13DE}" destId="{39F78527-F2B0-4D0A-A7E7-FB457B728C70}" srcOrd="7" destOrd="0" presId="urn:microsoft.com/office/officeart/2005/8/layout/orgChart1"/>
    <dgm:cxn modelId="{C8E29364-36DA-4600-90F1-CFFEA8F1FCA6}" type="presParOf" srcId="{39F78527-F2B0-4D0A-A7E7-FB457B728C70}" destId="{3F174427-B3A7-4386-AD34-6CD88A652863}" srcOrd="0" destOrd="0" presId="urn:microsoft.com/office/officeart/2005/8/layout/orgChart1"/>
    <dgm:cxn modelId="{85AA4EAE-39D3-43B1-B5A2-B5EC3F1BD740}" type="presParOf" srcId="{3F174427-B3A7-4386-AD34-6CD88A652863}" destId="{8D1E90FD-62D9-450D-AA0D-37A7F51F9551}" srcOrd="0" destOrd="0" presId="urn:microsoft.com/office/officeart/2005/8/layout/orgChart1"/>
    <dgm:cxn modelId="{860DF6FA-6404-4B29-923E-1D24BC834481}" type="presParOf" srcId="{3F174427-B3A7-4386-AD34-6CD88A652863}" destId="{4618AD99-EE0C-4860-9485-68CF07E34E22}" srcOrd="1" destOrd="0" presId="urn:microsoft.com/office/officeart/2005/8/layout/orgChart1"/>
    <dgm:cxn modelId="{79F2E3D3-FC27-4C7F-98A7-1F0BDF7367CF}" type="presParOf" srcId="{39F78527-F2B0-4D0A-A7E7-FB457B728C70}" destId="{77319341-D2D8-4CCC-A1CF-CF4194F34BC6}" srcOrd="1" destOrd="0" presId="urn:microsoft.com/office/officeart/2005/8/layout/orgChart1"/>
    <dgm:cxn modelId="{E59298AF-67A4-46A1-8AD8-7D4460660761}" type="presParOf" srcId="{39F78527-F2B0-4D0A-A7E7-FB457B728C70}" destId="{ACC72A67-4641-4E01-8653-B3699BB8606B}" srcOrd="2" destOrd="0" presId="urn:microsoft.com/office/officeart/2005/8/layout/orgChart1"/>
    <dgm:cxn modelId="{2360D813-D22A-4A14-90E7-96D84262A652}" type="presParOf" srcId="{F20102BE-3C03-4B7D-8111-934EFC5F13DE}" destId="{EB18EB68-681A-4771-B5D9-D388A54FDED5}" srcOrd="8" destOrd="0" presId="urn:microsoft.com/office/officeart/2005/8/layout/orgChart1"/>
    <dgm:cxn modelId="{EAC5909C-9CB1-4157-A963-8B08592FCA67}" type="presParOf" srcId="{F20102BE-3C03-4B7D-8111-934EFC5F13DE}" destId="{4983936E-09FE-4C74-B765-3EEF8E5CFA56}" srcOrd="9" destOrd="0" presId="urn:microsoft.com/office/officeart/2005/8/layout/orgChart1"/>
    <dgm:cxn modelId="{9814CEA9-F357-4977-BD24-0476F1087966}" type="presParOf" srcId="{4983936E-09FE-4C74-B765-3EEF8E5CFA56}" destId="{2B639FF9-2C83-4CE5-A9CD-7A2B991DAEBE}" srcOrd="0" destOrd="0" presId="urn:microsoft.com/office/officeart/2005/8/layout/orgChart1"/>
    <dgm:cxn modelId="{76EB5526-C392-4871-9D8C-6DC1E4C3E185}" type="presParOf" srcId="{2B639FF9-2C83-4CE5-A9CD-7A2B991DAEBE}" destId="{E268EF89-279C-4363-8C38-FB41708622C4}" srcOrd="0" destOrd="0" presId="urn:microsoft.com/office/officeart/2005/8/layout/orgChart1"/>
    <dgm:cxn modelId="{F282635A-5631-4CE2-B4A9-998CC74108DF}" type="presParOf" srcId="{2B639FF9-2C83-4CE5-A9CD-7A2B991DAEBE}" destId="{A377C463-F53B-494B-94FF-0D1821B5783C}" srcOrd="1" destOrd="0" presId="urn:microsoft.com/office/officeart/2005/8/layout/orgChart1"/>
    <dgm:cxn modelId="{D1E90896-BD71-4876-B482-027F21E2570C}" type="presParOf" srcId="{4983936E-09FE-4C74-B765-3EEF8E5CFA56}" destId="{C6DE7AF0-905D-4498-BE9F-1769935BA71B}" srcOrd="1" destOrd="0" presId="urn:microsoft.com/office/officeart/2005/8/layout/orgChart1"/>
    <dgm:cxn modelId="{F690DD5A-C67C-4B9B-9064-97F16748C9EF}" type="presParOf" srcId="{4983936E-09FE-4C74-B765-3EEF8E5CFA56}" destId="{A160470E-9365-4557-A9CA-0D2C8A517BE8}" srcOrd="2" destOrd="0" presId="urn:microsoft.com/office/officeart/2005/8/layout/orgChart1"/>
    <dgm:cxn modelId="{036E00DD-2FA0-4668-921C-967A4C761B6F}" type="presParOf" srcId="{9E863978-1ED5-451A-B8D4-17CBE8556B79}" destId="{6D174983-C5D9-407B-91D2-838DC2A6BB22}"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02487B-3CCA-4283-9FF2-9C0CB041E8F2}" type="doc">
      <dgm:prSet loTypeId="urn:microsoft.com/office/officeart/2005/8/layout/pyramid1" loCatId="pyramid" qsTypeId="urn:microsoft.com/office/officeart/2005/8/quickstyle/simple1" qsCatId="simple" csTypeId="urn:microsoft.com/office/officeart/2005/8/colors/accent1_2" csCatId="accent1" phldr="1"/>
      <dgm:spPr/>
    </dgm:pt>
    <dgm:pt modelId="{F81C2F2B-4CB1-4711-8090-E9381A55F6E2}">
      <dgm:prSet phldrT="[Texto]" phldr="0"/>
      <dgm:spPr/>
      <dgm:t>
        <a:bodyPr/>
        <a:lstStyle/>
        <a:p>
          <a:r>
            <a:rPr lang="es-ES" dirty="0">
              <a:latin typeface="Arial"/>
            </a:rPr>
            <a:t>DISPONIBILIDAD</a:t>
          </a:r>
          <a:endParaRPr lang="es-ES" dirty="0"/>
        </a:p>
      </dgm:t>
    </dgm:pt>
    <dgm:pt modelId="{2498D261-EC50-4DD1-8AAE-69286E43E18C}" type="parTrans" cxnId="{D45C3319-44B0-4B89-BC29-40097CD2D49B}">
      <dgm:prSet/>
      <dgm:spPr/>
    </dgm:pt>
    <dgm:pt modelId="{F499F10A-7C76-4928-97D6-1682DDDD5E28}" type="sibTrans" cxnId="{D45C3319-44B0-4B89-BC29-40097CD2D49B}">
      <dgm:prSet/>
      <dgm:spPr/>
    </dgm:pt>
    <dgm:pt modelId="{0FA9C096-CDAE-493C-B245-C649CD240ECE}">
      <dgm:prSet phldrT="[Texto]" phldr="0"/>
      <dgm:spPr/>
      <dgm:t>
        <a:bodyPr/>
        <a:lstStyle/>
        <a:p>
          <a:r>
            <a:rPr lang="es-ES" dirty="0">
              <a:latin typeface="Arial"/>
            </a:rPr>
            <a:t>INTEGRIDAD</a:t>
          </a:r>
          <a:endParaRPr lang="es-ES" dirty="0"/>
        </a:p>
      </dgm:t>
    </dgm:pt>
    <dgm:pt modelId="{C2B22CAF-C172-4A57-87B3-0955CF75D7B4}" type="parTrans" cxnId="{1E9B89FC-D816-4A53-A8AA-50EB05E97B10}">
      <dgm:prSet/>
      <dgm:spPr/>
    </dgm:pt>
    <dgm:pt modelId="{1C072AF9-3D67-4941-AC57-56B6CE455798}" type="sibTrans" cxnId="{1E9B89FC-D816-4A53-A8AA-50EB05E97B10}">
      <dgm:prSet/>
      <dgm:spPr/>
    </dgm:pt>
    <dgm:pt modelId="{9F1FEB12-41AC-4619-B68E-9EE06F6EDE31}">
      <dgm:prSet phldrT="[Texto]" phldr="0"/>
      <dgm:spPr/>
      <dgm:t>
        <a:bodyPr/>
        <a:lstStyle/>
        <a:p>
          <a:r>
            <a:rPr lang="es-ES" dirty="0">
              <a:latin typeface="Arial"/>
            </a:rPr>
            <a:t>CONFIDENCIALIDAD</a:t>
          </a:r>
          <a:endParaRPr lang="es-ES" dirty="0"/>
        </a:p>
      </dgm:t>
    </dgm:pt>
    <dgm:pt modelId="{C715B899-1507-4EC4-9CE7-392FAEA1D8DD}" type="parTrans" cxnId="{50FB11F6-1795-402C-9FF9-8B273CB85F31}">
      <dgm:prSet/>
      <dgm:spPr/>
    </dgm:pt>
    <dgm:pt modelId="{298A5A79-E69A-4B41-8B9B-71C26E72E996}" type="sibTrans" cxnId="{50FB11F6-1795-402C-9FF9-8B273CB85F31}">
      <dgm:prSet/>
      <dgm:spPr/>
    </dgm:pt>
    <dgm:pt modelId="{4D032ECC-0F70-41A7-9C51-2C527469105E}" type="pres">
      <dgm:prSet presAssocID="{2A02487B-3CCA-4283-9FF2-9C0CB041E8F2}" presName="Name0" presStyleCnt="0">
        <dgm:presLayoutVars>
          <dgm:dir/>
          <dgm:animLvl val="lvl"/>
          <dgm:resizeHandles val="exact"/>
        </dgm:presLayoutVars>
      </dgm:prSet>
      <dgm:spPr/>
    </dgm:pt>
    <dgm:pt modelId="{36FEB111-0F21-48EA-B5A1-E427D5C35EE5}" type="pres">
      <dgm:prSet presAssocID="{F81C2F2B-4CB1-4711-8090-E9381A55F6E2}" presName="Name8" presStyleCnt="0"/>
      <dgm:spPr/>
    </dgm:pt>
    <dgm:pt modelId="{9B9B7580-D955-421F-869B-2D406A2F3F55}" type="pres">
      <dgm:prSet presAssocID="{F81C2F2B-4CB1-4711-8090-E9381A55F6E2}" presName="level" presStyleLbl="node1" presStyleIdx="0" presStyleCnt="3">
        <dgm:presLayoutVars>
          <dgm:chMax val="1"/>
          <dgm:bulletEnabled val="1"/>
        </dgm:presLayoutVars>
      </dgm:prSet>
      <dgm:spPr>
        <a:solidFill>
          <a:schemeClr val="tx2">
            <a:lumMod val="20000"/>
            <a:lumOff val="80000"/>
          </a:schemeClr>
        </a:solidFill>
      </dgm:spPr>
    </dgm:pt>
    <dgm:pt modelId="{106B593C-0606-4057-B925-8362CDC55CC1}" type="pres">
      <dgm:prSet presAssocID="{F81C2F2B-4CB1-4711-8090-E9381A55F6E2}" presName="levelTx" presStyleLbl="revTx" presStyleIdx="0" presStyleCnt="0">
        <dgm:presLayoutVars>
          <dgm:chMax val="1"/>
          <dgm:bulletEnabled val="1"/>
        </dgm:presLayoutVars>
      </dgm:prSet>
      <dgm:spPr/>
    </dgm:pt>
    <dgm:pt modelId="{51949E5A-C6BD-4500-8E7C-5FBCA441B61A}" type="pres">
      <dgm:prSet presAssocID="{0FA9C096-CDAE-493C-B245-C649CD240ECE}" presName="Name8" presStyleCnt="0"/>
      <dgm:spPr/>
    </dgm:pt>
    <dgm:pt modelId="{944F0D13-64EA-4704-AEE4-4B147818A038}" type="pres">
      <dgm:prSet presAssocID="{0FA9C096-CDAE-493C-B245-C649CD240ECE}" presName="level" presStyleLbl="node1" presStyleIdx="1" presStyleCnt="3">
        <dgm:presLayoutVars>
          <dgm:chMax val="1"/>
          <dgm:bulletEnabled val="1"/>
        </dgm:presLayoutVars>
      </dgm:prSet>
      <dgm:spPr>
        <a:solidFill>
          <a:schemeClr val="tx2">
            <a:lumMod val="40000"/>
            <a:lumOff val="60000"/>
          </a:schemeClr>
        </a:solidFill>
      </dgm:spPr>
    </dgm:pt>
    <dgm:pt modelId="{364C634C-D04C-4A32-B2B8-A1019CDEF88E}" type="pres">
      <dgm:prSet presAssocID="{0FA9C096-CDAE-493C-B245-C649CD240ECE}" presName="levelTx" presStyleLbl="revTx" presStyleIdx="0" presStyleCnt="0">
        <dgm:presLayoutVars>
          <dgm:chMax val="1"/>
          <dgm:bulletEnabled val="1"/>
        </dgm:presLayoutVars>
      </dgm:prSet>
      <dgm:spPr/>
    </dgm:pt>
    <dgm:pt modelId="{D072105B-7BE4-415A-92CB-2CA0DEE41943}" type="pres">
      <dgm:prSet presAssocID="{9F1FEB12-41AC-4619-B68E-9EE06F6EDE31}" presName="Name8" presStyleCnt="0"/>
      <dgm:spPr/>
    </dgm:pt>
    <dgm:pt modelId="{43E1EBA1-91B4-48B1-8363-027E917822D4}" type="pres">
      <dgm:prSet presAssocID="{9F1FEB12-41AC-4619-B68E-9EE06F6EDE31}" presName="level" presStyleLbl="node1" presStyleIdx="2" presStyleCnt="3">
        <dgm:presLayoutVars>
          <dgm:chMax val="1"/>
          <dgm:bulletEnabled val="1"/>
        </dgm:presLayoutVars>
      </dgm:prSet>
      <dgm:spPr>
        <a:solidFill>
          <a:schemeClr val="tx2">
            <a:lumMod val="60000"/>
            <a:lumOff val="40000"/>
          </a:schemeClr>
        </a:solidFill>
      </dgm:spPr>
    </dgm:pt>
    <dgm:pt modelId="{6E3C13D8-7E5D-4205-BECB-8FA8BD76EBFC}" type="pres">
      <dgm:prSet presAssocID="{9F1FEB12-41AC-4619-B68E-9EE06F6EDE31}" presName="levelTx" presStyleLbl="revTx" presStyleIdx="0" presStyleCnt="0">
        <dgm:presLayoutVars>
          <dgm:chMax val="1"/>
          <dgm:bulletEnabled val="1"/>
        </dgm:presLayoutVars>
      </dgm:prSet>
      <dgm:spPr/>
    </dgm:pt>
  </dgm:ptLst>
  <dgm:cxnLst>
    <dgm:cxn modelId="{2DB49F18-54D9-49C1-8B29-B8C555735948}" type="presOf" srcId="{9F1FEB12-41AC-4619-B68E-9EE06F6EDE31}" destId="{6E3C13D8-7E5D-4205-BECB-8FA8BD76EBFC}" srcOrd="1" destOrd="0" presId="urn:microsoft.com/office/officeart/2005/8/layout/pyramid1"/>
    <dgm:cxn modelId="{D45C3319-44B0-4B89-BC29-40097CD2D49B}" srcId="{2A02487B-3CCA-4283-9FF2-9C0CB041E8F2}" destId="{F81C2F2B-4CB1-4711-8090-E9381A55F6E2}" srcOrd="0" destOrd="0" parTransId="{2498D261-EC50-4DD1-8AAE-69286E43E18C}" sibTransId="{F499F10A-7C76-4928-97D6-1682DDDD5E28}"/>
    <dgm:cxn modelId="{74BA501A-3646-494F-AFAC-3B783842BCEF}" type="presOf" srcId="{0FA9C096-CDAE-493C-B245-C649CD240ECE}" destId="{364C634C-D04C-4A32-B2B8-A1019CDEF88E}" srcOrd="1" destOrd="0" presId="urn:microsoft.com/office/officeart/2005/8/layout/pyramid1"/>
    <dgm:cxn modelId="{4E71702F-C509-4D13-97B0-C18DB318D537}" type="presOf" srcId="{F81C2F2B-4CB1-4711-8090-E9381A55F6E2}" destId="{9B9B7580-D955-421F-869B-2D406A2F3F55}" srcOrd="0" destOrd="0" presId="urn:microsoft.com/office/officeart/2005/8/layout/pyramid1"/>
    <dgm:cxn modelId="{3126A53A-F93B-4C8F-8E90-BABA10AAA7F5}" type="presOf" srcId="{2A02487B-3CCA-4283-9FF2-9C0CB041E8F2}" destId="{4D032ECC-0F70-41A7-9C51-2C527469105E}" srcOrd="0" destOrd="0" presId="urn:microsoft.com/office/officeart/2005/8/layout/pyramid1"/>
    <dgm:cxn modelId="{D5FFCE9C-6640-4812-B0CE-25D00727A9B6}" type="presOf" srcId="{F81C2F2B-4CB1-4711-8090-E9381A55F6E2}" destId="{106B593C-0606-4057-B925-8362CDC55CC1}" srcOrd="1" destOrd="0" presId="urn:microsoft.com/office/officeart/2005/8/layout/pyramid1"/>
    <dgm:cxn modelId="{3A362DAD-FB10-4EFE-A9E4-4C8769CD479A}" type="presOf" srcId="{0FA9C096-CDAE-493C-B245-C649CD240ECE}" destId="{944F0D13-64EA-4704-AEE4-4B147818A038}" srcOrd="0" destOrd="0" presId="urn:microsoft.com/office/officeart/2005/8/layout/pyramid1"/>
    <dgm:cxn modelId="{2B4AEBE9-D64B-4369-87E8-0F104F554A30}" type="presOf" srcId="{9F1FEB12-41AC-4619-B68E-9EE06F6EDE31}" destId="{43E1EBA1-91B4-48B1-8363-027E917822D4}" srcOrd="0" destOrd="0" presId="urn:microsoft.com/office/officeart/2005/8/layout/pyramid1"/>
    <dgm:cxn modelId="{50FB11F6-1795-402C-9FF9-8B273CB85F31}" srcId="{2A02487B-3CCA-4283-9FF2-9C0CB041E8F2}" destId="{9F1FEB12-41AC-4619-B68E-9EE06F6EDE31}" srcOrd="2" destOrd="0" parTransId="{C715B899-1507-4EC4-9CE7-392FAEA1D8DD}" sibTransId="{298A5A79-E69A-4B41-8B9B-71C26E72E996}"/>
    <dgm:cxn modelId="{1E9B89FC-D816-4A53-A8AA-50EB05E97B10}" srcId="{2A02487B-3CCA-4283-9FF2-9C0CB041E8F2}" destId="{0FA9C096-CDAE-493C-B245-C649CD240ECE}" srcOrd="1" destOrd="0" parTransId="{C2B22CAF-C172-4A57-87B3-0955CF75D7B4}" sibTransId="{1C072AF9-3D67-4941-AC57-56B6CE455798}"/>
    <dgm:cxn modelId="{5953B32B-6184-438A-866C-5434AB1A37C9}" type="presParOf" srcId="{4D032ECC-0F70-41A7-9C51-2C527469105E}" destId="{36FEB111-0F21-48EA-B5A1-E427D5C35EE5}" srcOrd="0" destOrd="0" presId="urn:microsoft.com/office/officeart/2005/8/layout/pyramid1"/>
    <dgm:cxn modelId="{F322816F-B836-444D-BC96-3B80EB47F4E2}" type="presParOf" srcId="{36FEB111-0F21-48EA-B5A1-E427D5C35EE5}" destId="{9B9B7580-D955-421F-869B-2D406A2F3F55}" srcOrd="0" destOrd="0" presId="urn:microsoft.com/office/officeart/2005/8/layout/pyramid1"/>
    <dgm:cxn modelId="{43DD32B3-0C47-4BFB-8D07-C132CB400002}" type="presParOf" srcId="{36FEB111-0F21-48EA-B5A1-E427D5C35EE5}" destId="{106B593C-0606-4057-B925-8362CDC55CC1}" srcOrd="1" destOrd="0" presId="urn:microsoft.com/office/officeart/2005/8/layout/pyramid1"/>
    <dgm:cxn modelId="{6AF11D8B-0024-4426-9144-BA9836EA19C7}" type="presParOf" srcId="{4D032ECC-0F70-41A7-9C51-2C527469105E}" destId="{51949E5A-C6BD-4500-8E7C-5FBCA441B61A}" srcOrd="1" destOrd="0" presId="urn:microsoft.com/office/officeart/2005/8/layout/pyramid1"/>
    <dgm:cxn modelId="{5A6B6FB1-D668-4EE7-A474-EC38D4C8EABF}" type="presParOf" srcId="{51949E5A-C6BD-4500-8E7C-5FBCA441B61A}" destId="{944F0D13-64EA-4704-AEE4-4B147818A038}" srcOrd="0" destOrd="0" presId="urn:microsoft.com/office/officeart/2005/8/layout/pyramid1"/>
    <dgm:cxn modelId="{60BC2DCE-D00A-4499-85CD-FCB9E4BBE482}" type="presParOf" srcId="{51949E5A-C6BD-4500-8E7C-5FBCA441B61A}" destId="{364C634C-D04C-4A32-B2B8-A1019CDEF88E}" srcOrd="1" destOrd="0" presId="urn:microsoft.com/office/officeart/2005/8/layout/pyramid1"/>
    <dgm:cxn modelId="{D5EDFA0B-3FBE-4795-87D5-623B928EA33F}" type="presParOf" srcId="{4D032ECC-0F70-41A7-9C51-2C527469105E}" destId="{D072105B-7BE4-415A-92CB-2CA0DEE41943}" srcOrd="2" destOrd="0" presId="urn:microsoft.com/office/officeart/2005/8/layout/pyramid1"/>
    <dgm:cxn modelId="{ECBA6F4C-CA7F-493A-857B-BE1AAFEF4B09}" type="presParOf" srcId="{D072105B-7BE4-415A-92CB-2CA0DEE41943}" destId="{43E1EBA1-91B4-48B1-8363-027E917822D4}" srcOrd="0" destOrd="0" presId="urn:microsoft.com/office/officeart/2005/8/layout/pyramid1"/>
    <dgm:cxn modelId="{FE0BE217-C812-4E1C-8BCD-4B5AF128FC3F}" type="presParOf" srcId="{D072105B-7BE4-415A-92CB-2CA0DEE41943}" destId="{6E3C13D8-7E5D-4205-BECB-8FA8BD76EBFC}"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02487B-3CCA-4283-9FF2-9C0CB041E8F2}" type="doc">
      <dgm:prSet loTypeId="urn:microsoft.com/office/officeart/2005/8/layout/pyramid1" loCatId="pyramid" qsTypeId="urn:microsoft.com/office/officeart/2005/8/quickstyle/simple1" qsCatId="simple" csTypeId="urn:microsoft.com/office/officeart/2005/8/colors/accent1_2" csCatId="accent1" phldr="1"/>
      <dgm:spPr/>
    </dgm:pt>
    <dgm:pt modelId="{F81C2F2B-4CB1-4711-8090-E9381A55F6E2}">
      <dgm:prSet phldrT="[Texto]" phldr="0"/>
      <dgm:spPr/>
      <dgm:t>
        <a:bodyPr/>
        <a:lstStyle/>
        <a:p>
          <a:r>
            <a:rPr lang="es-ES" dirty="0">
              <a:latin typeface="Arial"/>
            </a:rPr>
            <a:t>DISPONIBILIDAD</a:t>
          </a:r>
          <a:endParaRPr lang="es-ES" dirty="0"/>
        </a:p>
      </dgm:t>
    </dgm:pt>
    <dgm:pt modelId="{2498D261-EC50-4DD1-8AAE-69286E43E18C}" type="parTrans" cxnId="{D45C3319-44B0-4B89-BC29-40097CD2D49B}">
      <dgm:prSet/>
      <dgm:spPr/>
    </dgm:pt>
    <dgm:pt modelId="{F499F10A-7C76-4928-97D6-1682DDDD5E28}" type="sibTrans" cxnId="{D45C3319-44B0-4B89-BC29-40097CD2D49B}">
      <dgm:prSet/>
      <dgm:spPr/>
    </dgm:pt>
    <dgm:pt modelId="{0FA9C096-CDAE-493C-B245-C649CD240ECE}">
      <dgm:prSet phldrT="[Texto]" phldr="0"/>
      <dgm:spPr/>
      <dgm:t>
        <a:bodyPr/>
        <a:lstStyle/>
        <a:p>
          <a:r>
            <a:rPr lang="es-ES" dirty="0">
              <a:latin typeface="Arial"/>
            </a:rPr>
            <a:t>INTEGRIDAD</a:t>
          </a:r>
          <a:endParaRPr lang="es-ES" dirty="0"/>
        </a:p>
      </dgm:t>
    </dgm:pt>
    <dgm:pt modelId="{C2B22CAF-C172-4A57-87B3-0955CF75D7B4}" type="parTrans" cxnId="{1E9B89FC-D816-4A53-A8AA-50EB05E97B10}">
      <dgm:prSet/>
      <dgm:spPr/>
    </dgm:pt>
    <dgm:pt modelId="{1C072AF9-3D67-4941-AC57-56B6CE455798}" type="sibTrans" cxnId="{1E9B89FC-D816-4A53-A8AA-50EB05E97B10}">
      <dgm:prSet/>
      <dgm:spPr/>
    </dgm:pt>
    <dgm:pt modelId="{9F1FEB12-41AC-4619-B68E-9EE06F6EDE31}">
      <dgm:prSet phldrT="[Texto]" phldr="0"/>
      <dgm:spPr/>
      <dgm:t>
        <a:bodyPr/>
        <a:lstStyle/>
        <a:p>
          <a:r>
            <a:rPr lang="es-ES" dirty="0">
              <a:latin typeface="Arial"/>
            </a:rPr>
            <a:t>CONFIDENCIALIDAD</a:t>
          </a:r>
          <a:endParaRPr lang="es-ES" dirty="0"/>
        </a:p>
      </dgm:t>
    </dgm:pt>
    <dgm:pt modelId="{C715B899-1507-4EC4-9CE7-392FAEA1D8DD}" type="parTrans" cxnId="{50FB11F6-1795-402C-9FF9-8B273CB85F31}">
      <dgm:prSet/>
      <dgm:spPr/>
    </dgm:pt>
    <dgm:pt modelId="{298A5A79-E69A-4B41-8B9B-71C26E72E996}" type="sibTrans" cxnId="{50FB11F6-1795-402C-9FF9-8B273CB85F31}">
      <dgm:prSet/>
      <dgm:spPr/>
    </dgm:pt>
    <dgm:pt modelId="{4D032ECC-0F70-41A7-9C51-2C527469105E}" type="pres">
      <dgm:prSet presAssocID="{2A02487B-3CCA-4283-9FF2-9C0CB041E8F2}" presName="Name0" presStyleCnt="0">
        <dgm:presLayoutVars>
          <dgm:dir/>
          <dgm:animLvl val="lvl"/>
          <dgm:resizeHandles val="exact"/>
        </dgm:presLayoutVars>
      </dgm:prSet>
      <dgm:spPr/>
    </dgm:pt>
    <dgm:pt modelId="{36FEB111-0F21-48EA-B5A1-E427D5C35EE5}" type="pres">
      <dgm:prSet presAssocID="{F81C2F2B-4CB1-4711-8090-E9381A55F6E2}" presName="Name8" presStyleCnt="0"/>
      <dgm:spPr/>
    </dgm:pt>
    <dgm:pt modelId="{9B9B7580-D955-421F-869B-2D406A2F3F55}" type="pres">
      <dgm:prSet presAssocID="{F81C2F2B-4CB1-4711-8090-E9381A55F6E2}" presName="level" presStyleLbl="node1" presStyleIdx="0" presStyleCnt="3">
        <dgm:presLayoutVars>
          <dgm:chMax val="1"/>
          <dgm:bulletEnabled val="1"/>
        </dgm:presLayoutVars>
      </dgm:prSet>
      <dgm:spPr>
        <a:solidFill>
          <a:schemeClr val="tx2">
            <a:lumMod val="20000"/>
            <a:lumOff val="80000"/>
          </a:schemeClr>
        </a:solidFill>
      </dgm:spPr>
    </dgm:pt>
    <dgm:pt modelId="{106B593C-0606-4057-B925-8362CDC55CC1}" type="pres">
      <dgm:prSet presAssocID="{F81C2F2B-4CB1-4711-8090-E9381A55F6E2}" presName="levelTx" presStyleLbl="revTx" presStyleIdx="0" presStyleCnt="0">
        <dgm:presLayoutVars>
          <dgm:chMax val="1"/>
          <dgm:bulletEnabled val="1"/>
        </dgm:presLayoutVars>
      </dgm:prSet>
      <dgm:spPr/>
    </dgm:pt>
    <dgm:pt modelId="{51949E5A-C6BD-4500-8E7C-5FBCA441B61A}" type="pres">
      <dgm:prSet presAssocID="{0FA9C096-CDAE-493C-B245-C649CD240ECE}" presName="Name8" presStyleCnt="0"/>
      <dgm:spPr/>
    </dgm:pt>
    <dgm:pt modelId="{944F0D13-64EA-4704-AEE4-4B147818A038}" type="pres">
      <dgm:prSet presAssocID="{0FA9C096-CDAE-493C-B245-C649CD240ECE}" presName="level" presStyleLbl="node1" presStyleIdx="1" presStyleCnt="3">
        <dgm:presLayoutVars>
          <dgm:chMax val="1"/>
          <dgm:bulletEnabled val="1"/>
        </dgm:presLayoutVars>
      </dgm:prSet>
      <dgm:spPr>
        <a:solidFill>
          <a:schemeClr val="tx2">
            <a:lumMod val="40000"/>
            <a:lumOff val="60000"/>
          </a:schemeClr>
        </a:solidFill>
      </dgm:spPr>
    </dgm:pt>
    <dgm:pt modelId="{364C634C-D04C-4A32-B2B8-A1019CDEF88E}" type="pres">
      <dgm:prSet presAssocID="{0FA9C096-CDAE-493C-B245-C649CD240ECE}" presName="levelTx" presStyleLbl="revTx" presStyleIdx="0" presStyleCnt="0">
        <dgm:presLayoutVars>
          <dgm:chMax val="1"/>
          <dgm:bulletEnabled val="1"/>
        </dgm:presLayoutVars>
      </dgm:prSet>
      <dgm:spPr/>
    </dgm:pt>
    <dgm:pt modelId="{D072105B-7BE4-415A-92CB-2CA0DEE41943}" type="pres">
      <dgm:prSet presAssocID="{9F1FEB12-41AC-4619-B68E-9EE06F6EDE31}" presName="Name8" presStyleCnt="0"/>
      <dgm:spPr/>
    </dgm:pt>
    <dgm:pt modelId="{43E1EBA1-91B4-48B1-8363-027E917822D4}" type="pres">
      <dgm:prSet presAssocID="{9F1FEB12-41AC-4619-B68E-9EE06F6EDE31}" presName="level" presStyleLbl="node1" presStyleIdx="2" presStyleCnt="3">
        <dgm:presLayoutVars>
          <dgm:chMax val="1"/>
          <dgm:bulletEnabled val="1"/>
        </dgm:presLayoutVars>
      </dgm:prSet>
      <dgm:spPr>
        <a:solidFill>
          <a:schemeClr val="tx2">
            <a:lumMod val="60000"/>
            <a:lumOff val="40000"/>
          </a:schemeClr>
        </a:solidFill>
      </dgm:spPr>
    </dgm:pt>
    <dgm:pt modelId="{6E3C13D8-7E5D-4205-BECB-8FA8BD76EBFC}" type="pres">
      <dgm:prSet presAssocID="{9F1FEB12-41AC-4619-B68E-9EE06F6EDE31}" presName="levelTx" presStyleLbl="revTx" presStyleIdx="0" presStyleCnt="0">
        <dgm:presLayoutVars>
          <dgm:chMax val="1"/>
          <dgm:bulletEnabled val="1"/>
        </dgm:presLayoutVars>
      </dgm:prSet>
      <dgm:spPr/>
    </dgm:pt>
  </dgm:ptLst>
  <dgm:cxnLst>
    <dgm:cxn modelId="{2DB49F18-54D9-49C1-8B29-B8C555735948}" type="presOf" srcId="{9F1FEB12-41AC-4619-B68E-9EE06F6EDE31}" destId="{6E3C13D8-7E5D-4205-BECB-8FA8BD76EBFC}" srcOrd="1" destOrd="0" presId="urn:microsoft.com/office/officeart/2005/8/layout/pyramid1"/>
    <dgm:cxn modelId="{D45C3319-44B0-4B89-BC29-40097CD2D49B}" srcId="{2A02487B-3CCA-4283-9FF2-9C0CB041E8F2}" destId="{F81C2F2B-4CB1-4711-8090-E9381A55F6E2}" srcOrd="0" destOrd="0" parTransId="{2498D261-EC50-4DD1-8AAE-69286E43E18C}" sibTransId="{F499F10A-7C76-4928-97D6-1682DDDD5E28}"/>
    <dgm:cxn modelId="{74BA501A-3646-494F-AFAC-3B783842BCEF}" type="presOf" srcId="{0FA9C096-CDAE-493C-B245-C649CD240ECE}" destId="{364C634C-D04C-4A32-B2B8-A1019CDEF88E}" srcOrd="1" destOrd="0" presId="urn:microsoft.com/office/officeart/2005/8/layout/pyramid1"/>
    <dgm:cxn modelId="{4E71702F-C509-4D13-97B0-C18DB318D537}" type="presOf" srcId="{F81C2F2B-4CB1-4711-8090-E9381A55F6E2}" destId="{9B9B7580-D955-421F-869B-2D406A2F3F55}" srcOrd="0" destOrd="0" presId="urn:microsoft.com/office/officeart/2005/8/layout/pyramid1"/>
    <dgm:cxn modelId="{3126A53A-F93B-4C8F-8E90-BABA10AAA7F5}" type="presOf" srcId="{2A02487B-3CCA-4283-9FF2-9C0CB041E8F2}" destId="{4D032ECC-0F70-41A7-9C51-2C527469105E}" srcOrd="0" destOrd="0" presId="urn:microsoft.com/office/officeart/2005/8/layout/pyramid1"/>
    <dgm:cxn modelId="{D5FFCE9C-6640-4812-B0CE-25D00727A9B6}" type="presOf" srcId="{F81C2F2B-4CB1-4711-8090-E9381A55F6E2}" destId="{106B593C-0606-4057-B925-8362CDC55CC1}" srcOrd="1" destOrd="0" presId="urn:microsoft.com/office/officeart/2005/8/layout/pyramid1"/>
    <dgm:cxn modelId="{3A362DAD-FB10-4EFE-A9E4-4C8769CD479A}" type="presOf" srcId="{0FA9C096-CDAE-493C-B245-C649CD240ECE}" destId="{944F0D13-64EA-4704-AEE4-4B147818A038}" srcOrd="0" destOrd="0" presId="urn:microsoft.com/office/officeart/2005/8/layout/pyramid1"/>
    <dgm:cxn modelId="{2B4AEBE9-D64B-4369-87E8-0F104F554A30}" type="presOf" srcId="{9F1FEB12-41AC-4619-B68E-9EE06F6EDE31}" destId="{43E1EBA1-91B4-48B1-8363-027E917822D4}" srcOrd="0" destOrd="0" presId="urn:microsoft.com/office/officeart/2005/8/layout/pyramid1"/>
    <dgm:cxn modelId="{50FB11F6-1795-402C-9FF9-8B273CB85F31}" srcId="{2A02487B-3CCA-4283-9FF2-9C0CB041E8F2}" destId="{9F1FEB12-41AC-4619-B68E-9EE06F6EDE31}" srcOrd="2" destOrd="0" parTransId="{C715B899-1507-4EC4-9CE7-392FAEA1D8DD}" sibTransId="{298A5A79-E69A-4B41-8B9B-71C26E72E996}"/>
    <dgm:cxn modelId="{1E9B89FC-D816-4A53-A8AA-50EB05E97B10}" srcId="{2A02487B-3CCA-4283-9FF2-9C0CB041E8F2}" destId="{0FA9C096-CDAE-493C-B245-C649CD240ECE}" srcOrd="1" destOrd="0" parTransId="{C2B22CAF-C172-4A57-87B3-0955CF75D7B4}" sibTransId="{1C072AF9-3D67-4941-AC57-56B6CE455798}"/>
    <dgm:cxn modelId="{5953B32B-6184-438A-866C-5434AB1A37C9}" type="presParOf" srcId="{4D032ECC-0F70-41A7-9C51-2C527469105E}" destId="{36FEB111-0F21-48EA-B5A1-E427D5C35EE5}" srcOrd="0" destOrd="0" presId="urn:microsoft.com/office/officeart/2005/8/layout/pyramid1"/>
    <dgm:cxn modelId="{F322816F-B836-444D-BC96-3B80EB47F4E2}" type="presParOf" srcId="{36FEB111-0F21-48EA-B5A1-E427D5C35EE5}" destId="{9B9B7580-D955-421F-869B-2D406A2F3F55}" srcOrd="0" destOrd="0" presId="urn:microsoft.com/office/officeart/2005/8/layout/pyramid1"/>
    <dgm:cxn modelId="{43DD32B3-0C47-4BFB-8D07-C132CB400002}" type="presParOf" srcId="{36FEB111-0F21-48EA-B5A1-E427D5C35EE5}" destId="{106B593C-0606-4057-B925-8362CDC55CC1}" srcOrd="1" destOrd="0" presId="urn:microsoft.com/office/officeart/2005/8/layout/pyramid1"/>
    <dgm:cxn modelId="{6AF11D8B-0024-4426-9144-BA9836EA19C7}" type="presParOf" srcId="{4D032ECC-0F70-41A7-9C51-2C527469105E}" destId="{51949E5A-C6BD-4500-8E7C-5FBCA441B61A}" srcOrd="1" destOrd="0" presId="urn:microsoft.com/office/officeart/2005/8/layout/pyramid1"/>
    <dgm:cxn modelId="{5A6B6FB1-D668-4EE7-A474-EC38D4C8EABF}" type="presParOf" srcId="{51949E5A-C6BD-4500-8E7C-5FBCA441B61A}" destId="{944F0D13-64EA-4704-AEE4-4B147818A038}" srcOrd="0" destOrd="0" presId="urn:microsoft.com/office/officeart/2005/8/layout/pyramid1"/>
    <dgm:cxn modelId="{60BC2DCE-D00A-4499-85CD-FCB9E4BBE482}" type="presParOf" srcId="{51949E5A-C6BD-4500-8E7C-5FBCA441B61A}" destId="{364C634C-D04C-4A32-B2B8-A1019CDEF88E}" srcOrd="1" destOrd="0" presId="urn:microsoft.com/office/officeart/2005/8/layout/pyramid1"/>
    <dgm:cxn modelId="{D5EDFA0B-3FBE-4795-87D5-623B928EA33F}" type="presParOf" srcId="{4D032ECC-0F70-41A7-9C51-2C527469105E}" destId="{D072105B-7BE4-415A-92CB-2CA0DEE41943}" srcOrd="2" destOrd="0" presId="urn:microsoft.com/office/officeart/2005/8/layout/pyramid1"/>
    <dgm:cxn modelId="{ECBA6F4C-CA7F-493A-857B-BE1AAFEF4B09}" type="presParOf" srcId="{D072105B-7BE4-415A-92CB-2CA0DEE41943}" destId="{43E1EBA1-91B4-48B1-8363-027E917822D4}" srcOrd="0" destOrd="0" presId="urn:microsoft.com/office/officeart/2005/8/layout/pyramid1"/>
    <dgm:cxn modelId="{FE0BE217-C812-4E1C-8BCD-4B5AF128FC3F}" type="presParOf" srcId="{D072105B-7BE4-415A-92CB-2CA0DEE41943}" destId="{6E3C13D8-7E5D-4205-BECB-8FA8BD76EBFC}"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E8F095-69DA-4436-8407-0F35D9C70B96}" type="doc">
      <dgm:prSet loTypeId="urn:microsoft.com/office/officeart/2005/8/layout/pyramid3" loCatId="pyramid" qsTypeId="urn:microsoft.com/office/officeart/2005/8/quickstyle/simple1" qsCatId="simple" csTypeId="urn:microsoft.com/office/officeart/2005/8/colors/accent1_2" csCatId="accent1" phldr="1"/>
      <dgm:spPr/>
    </dgm:pt>
    <dgm:pt modelId="{69FA758A-908C-4988-8C4A-C484F0A9FBBE}">
      <dgm:prSet phldrT="[Texto]" phldr="0"/>
      <dgm:spPr/>
      <dgm:t>
        <a:bodyPr/>
        <a:lstStyle/>
        <a:p>
          <a:r>
            <a:rPr lang="es-ES" dirty="0">
              <a:latin typeface="Arial"/>
            </a:rPr>
            <a:t>¿?</a:t>
          </a:r>
          <a:endParaRPr lang="es-ES" dirty="0"/>
        </a:p>
      </dgm:t>
    </dgm:pt>
    <dgm:pt modelId="{F8CE8A83-4608-4706-90EE-D47B0BC97F4D}" type="parTrans" cxnId="{D0C15186-F0B3-40F2-83F6-133D1973B694}">
      <dgm:prSet/>
      <dgm:spPr/>
      <dgm:t>
        <a:bodyPr/>
        <a:lstStyle/>
        <a:p>
          <a:endParaRPr lang="es-ES"/>
        </a:p>
      </dgm:t>
    </dgm:pt>
    <dgm:pt modelId="{447E4869-63B9-47EA-8614-AEA92BE3EDC4}" type="sibTrans" cxnId="{D0C15186-F0B3-40F2-83F6-133D1973B694}">
      <dgm:prSet/>
      <dgm:spPr/>
      <dgm:t>
        <a:bodyPr/>
        <a:lstStyle/>
        <a:p>
          <a:endParaRPr lang="es-ES"/>
        </a:p>
      </dgm:t>
    </dgm:pt>
    <dgm:pt modelId="{41151C4C-51A1-4484-BCD8-0CBA46EF967B}">
      <dgm:prSet phldrT="[Texto]" phldr="0"/>
      <dgm:spPr/>
      <dgm:t>
        <a:bodyPr/>
        <a:lstStyle/>
        <a:p>
          <a:r>
            <a:rPr lang="es-ES" dirty="0">
              <a:latin typeface="Arial"/>
            </a:rPr>
            <a:t>¿?</a:t>
          </a:r>
          <a:endParaRPr lang="es-ES" dirty="0"/>
        </a:p>
      </dgm:t>
    </dgm:pt>
    <dgm:pt modelId="{EDB3A2CE-96D1-4D6C-9E2A-53F6D8B9B4DB}" type="parTrans" cxnId="{58FE5ACF-6111-48FC-ADF2-B9FC601C8BF5}">
      <dgm:prSet/>
      <dgm:spPr/>
      <dgm:t>
        <a:bodyPr/>
        <a:lstStyle/>
        <a:p>
          <a:endParaRPr lang="es-ES"/>
        </a:p>
      </dgm:t>
    </dgm:pt>
    <dgm:pt modelId="{DA89E762-7F8D-4842-A3BD-65A9A11DA066}" type="sibTrans" cxnId="{58FE5ACF-6111-48FC-ADF2-B9FC601C8BF5}">
      <dgm:prSet/>
      <dgm:spPr/>
      <dgm:t>
        <a:bodyPr/>
        <a:lstStyle/>
        <a:p>
          <a:endParaRPr lang="es-ES"/>
        </a:p>
      </dgm:t>
    </dgm:pt>
    <dgm:pt modelId="{D955C302-ED47-4625-B2C6-C8E1D8FE75EA}">
      <dgm:prSet phldrT="[Texto]" phldr="0"/>
      <dgm:spPr/>
      <dgm:t>
        <a:bodyPr/>
        <a:lstStyle/>
        <a:p>
          <a:r>
            <a:rPr lang="es-ES" dirty="0">
              <a:latin typeface="Arial"/>
            </a:rPr>
            <a:t>¿?</a:t>
          </a:r>
          <a:endParaRPr lang="es-ES" dirty="0"/>
        </a:p>
      </dgm:t>
    </dgm:pt>
    <dgm:pt modelId="{2B3E8C1D-2154-48FB-BA08-9DA2E7FC5B38}" type="parTrans" cxnId="{D848CAD4-8302-407C-83FD-2DAD0CC7B271}">
      <dgm:prSet/>
      <dgm:spPr/>
      <dgm:t>
        <a:bodyPr/>
        <a:lstStyle/>
        <a:p>
          <a:endParaRPr lang="es-ES"/>
        </a:p>
      </dgm:t>
    </dgm:pt>
    <dgm:pt modelId="{83E6DAD6-0544-437C-A98F-65F87E592639}" type="sibTrans" cxnId="{D848CAD4-8302-407C-83FD-2DAD0CC7B271}">
      <dgm:prSet/>
      <dgm:spPr/>
      <dgm:t>
        <a:bodyPr/>
        <a:lstStyle/>
        <a:p>
          <a:endParaRPr lang="es-ES"/>
        </a:p>
      </dgm:t>
    </dgm:pt>
    <dgm:pt modelId="{1A38D91F-207F-436F-A35F-F3D6E1A63016}" type="pres">
      <dgm:prSet presAssocID="{B7E8F095-69DA-4436-8407-0F35D9C70B96}" presName="Name0" presStyleCnt="0">
        <dgm:presLayoutVars>
          <dgm:dir/>
          <dgm:animLvl val="lvl"/>
          <dgm:resizeHandles val="exact"/>
        </dgm:presLayoutVars>
      </dgm:prSet>
      <dgm:spPr/>
    </dgm:pt>
    <dgm:pt modelId="{9D81F05A-5365-4798-B27F-88D91CF2F4C8}" type="pres">
      <dgm:prSet presAssocID="{69FA758A-908C-4988-8C4A-C484F0A9FBBE}" presName="Name8" presStyleCnt="0"/>
      <dgm:spPr/>
    </dgm:pt>
    <dgm:pt modelId="{25EE70A5-3A25-4438-978F-DE50A6A6861B}" type="pres">
      <dgm:prSet presAssocID="{69FA758A-908C-4988-8C4A-C484F0A9FBBE}" presName="level" presStyleLbl="node1" presStyleIdx="0" presStyleCnt="3">
        <dgm:presLayoutVars>
          <dgm:chMax val="1"/>
          <dgm:bulletEnabled val="1"/>
        </dgm:presLayoutVars>
      </dgm:prSet>
      <dgm:spPr/>
    </dgm:pt>
    <dgm:pt modelId="{7357C437-79C4-47E8-96AD-59567669312B}" type="pres">
      <dgm:prSet presAssocID="{69FA758A-908C-4988-8C4A-C484F0A9FBBE}" presName="levelTx" presStyleLbl="revTx" presStyleIdx="0" presStyleCnt="0">
        <dgm:presLayoutVars>
          <dgm:chMax val="1"/>
          <dgm:bulletEnabled val="1"/>
        </dgm:presLayoutVars>
      </dgm:prSet>
      <dgm:spPr/>
    </dgm:pt>
    <dgm:pt modelId="{F2283309-C401-416E-8C54-7F9C8C83EC3E}" type="pres">
      <dgm:prSet presAssocID="{41151C4C-51A1-4484-BCD8-0CBA46EF967B}" presName="Name8" presStyleCnt="0"/>
      <dgm:spPr/>
    </dgm:pt>
    <dgm:pt modelId="{899121DE-AC31-4DC3-AEC5-9FB5437F9E5F}" type="pres">
      <dgm:prSet presAssocID="{41151C4C-51A1-4484-BCD8-0CBA46EF967B}" presName="level" presStyleLbl="node1" presStyleIdx="1" presStyleCnt="3">
        <dgm:presLayoutVars>
          <dgm:chMax val="1"/>
          <dgm:bulletEnabled val="1"/>
        </dgm:presLayoutVars>
      </dgm:prSet>
      <dgm:spPr/>
    </dgm:pt>
    <dgm:pt modelId="{0C9FC67C-7521-43D9-99BD-48F01D2F7E64}" type="pres">
      <dgm:prSet presAssocID="{41151C4C-51A1-4484-BCD8-0CBA46EF967B}" presName="levelTx" presStyleLbl="revTx" presStyleIdx="0" presStyleCnt="0">
        <dgm:presLayoutVars>
          <dgm:chMax val="1"/>
          <dgm:bulletEnabled val="1"/>
        </dgm:presLayoutVars>
      </dgm:prSet>
      <dgm:spPr/>
    </dgm:pt>
    <dgm:pt modelId="{1B441F9B-15C1-4A40-BA98-10A093219BEF}" type="pres">
      <dgm:prSet presAssocID="{D955C302-ED47-4625-B2C6-C8E1D8FE75EA}" presName="Name8" presStyleCnt="0"/>
      <dgm:spPr/>
    </dgm:pt>
    <dgm:pt modelId="{B64CFA75-10A0-44ED-8236-7734421CBE9E}" type="pres">
      <dgm:prSet presAssocID="{D955C302-ED47-4625-B2C6-C8E1D8FE75EA}" presName="level" presStyleLbl="node1" presStyleIdx="2" presStyleCnt="3">
        <dgm:presLayoutVars>
          <dgm:chMax val="1"/>
          <dgm:bulletEnabled val="1"/>
        </dgm:presLayoutVars>
      </dgm:prSet>
      <dgm:spPr/>
    </dgm:pt>
    <dgm:pt modelId="{FACB50CD-E26F-4D37-9F9E-0DA5941F3A6F}" type="pres">
      <dgm:prSet presAssocID="{D955C302-ED47-4625-B2C6-C8E1D8FE75EA}" presName="levelTx" presStyleLbl="revTx" presStyleIdx="0" presStyleCnt="0">
        <dgm:presLayoutVars>
          <dgm:chMax val="1"/>
          <dgm:bulletEnabled val="1"/>
        </dgm:presLayoutVars>
      </dgm:prSet>
      <dgm:spPr/>
    </dgm:pt>
  </dgm:ptLst>
  <dgm:cxnLst>
    <dgm:cxn modelId="{7CC8F901-EF0E-4FF1-8E9D-FB6C485EFA96}" type="presOf" srcId="{69FA758A-908C-4988-8C4A-C484F0A9FBBE}" destId="{7357C437-79C4-47E8-96AD-59567669312B}" srcOrd="1" destOrd="0" presId="urn:microsoft.com/office/officeart/2005/8/layout/pyramid3"/>
    <dgm:cxn modelId="{82552C04-037F-41A5-ABB7-4F78D4AF2144}" type="presOf" srcId="{D955C302-ED47-4625-B2C6-C8E1D8FE75EA}" destId="{B64CFA75-10A0-44ED-8236-7734421CBE9E}" srcOrd="0" destOrd="0" presId="urn:microsoft.com/office/officeart/2005/8/layout/pyramid3"/>
    <dgm:cxn modelId="{6AE5B405-7F60-4F3C-A9A0-FCE8CA51995A}" type="presOf" srcId="{41151C4C-51A1-4484-BCD8-0CBA46EF967B}" destId="{899121DE-AC31-4DC3-AEC5-9FB5437F9E5F}" srcOrd="0" destOrd="0" presId="urn:microsoft.com/office/officeart/2005/8/layout/pyramid3"/>
    <dgm:cxn modelId="{3A40972C-8B39-43F9-A36F-6C52480E17F9}" type="presOf" srcId="{69FA758A-908C-4988-8C4A-C484F0A9FBBE}" destId="{25EE70A5-3A25-4438-978F-DE50A6A6861B}" srcOrd="0" destOrd="0" presId="urn:microsoft.com/office/officeart/2005/8/layout/pyramid3"/>
    <dgm:cxn modelId="{D0C15186-F0B3-40F2-83F6-133D1973B694}" srcId="{B7E8F095-69DA-4436-8407-0F35D9C70B96}" destId="{69FA758A-908C-4988-8C4A-C484F0A9FBBE}" srcOrd="0" destOrd="0" parTransId="{F8CE8A83-4608-4706-90EE-D47B0BC97F4D}" sibTransId="{447E4869-63B9-47EA-8614-AEA92BE3EDC4}"/>
    <dgm:cxn modelId="{A4BE3EBF-BAF2-4F5F-802E-8E53D2A01DF6}" type="presOf" srcId="{B7E8F095-69DA-4436-8407-0F35D9C70B96}" destId="{1A38D91F-207F-436F-A35F-F3D6E1A63016}" srcOrd="0" destOrd="0" presId="urn:microsoft.com/office/officeart/2005/8/layout/pyramid3"/>
    <dgm:cxn modelId="{58FE5ACF-6111-48FC-ADF2-B9FC601C8BF5}" srcId="{B7E8F095-69DA-4436-8407-0F35D9C70B96}" destId="{41151C4C-51A1-4484-BCD8-0CBA46EF967B}" srcOrd="1" destOrd="0" parTransId="{EDB3A2CE-96D1-4D6C-9E2A-53F6D8B9B4DB}" sibTransId="{DA89E762-7F8D-4842-A3BD-65A9A11DA066}"/>
    <dgm:cxn modelId="{D848CAD4-8302-407C-83FD-2DAD0CC7B271}" srcId="{B7E8F095-69DA-4436-8407-0F35D9C70B96}" destId="{D955C302-ED47-4625-B2C6-C8E1D8FE75EA}" srcOrd="2" destOrd="0" parTransId="{2B3E8C1D-2154-48FB-BA08-9DA2E7FC5B38}" sibTransId="{83E6DAD6-0544-437C-A98F-65F87E592639}"/>
    <dgm:cxn modelId="{12A748D9-DE25-43DE-AA75-2B5451C1001F}" type="presOf" srcId="{D955C302-ED47-4625-B2C6-C8E1D8FE75EA}" destId="{FACB50CD-E26F-4D37-9F9E-0DA5941F3A6F}" srcOrd="1" destOrd="0" presId="urn:microsoft.com/office/officeart/2005/8/layout/pyramid3"/>
    <dgm:cxn modelId="{256F29ED-AE15-4E31-8D0A-53649178C721}" type="presOf" srcId="{41151C4C-51A1-4484-BCD8-0CBA46EF967B}" destId="{0C9FC67C-7521-43D9-99BD-48F01D2F7E64}" srcOrd="1" destOrd="0" presId="urn:microsoft.com/office/officeart/2005/8/layout/pyramid3"/>
    <dgm:cxn modelId="{603605A2-75F9-451D-8570-FF1AB8CE15F0}" type="presParOf" srcId="{1A38D91F-207F-436F-A35F-F3D6E1A63016}" destId="{9D81F05A-5365-4798-B27F-88D91CF2F4C8}" srcOrd="0" destOrd="0" presId="urn:microsoft.com/office/officeart/2005/8/layout/pyramid3"/>
    <dgm:cxn modelId="{CEE00A4F-4EB8-4D88-9A60-F05111B4AB6F}" type="presParOf" srcId="{9D81F05A-5365-4798-B27F-88D91CF2F4C8}" destId="{25EE70A5-3A25-4438-978F-DE50A6A6861B}" srcOrd="0" destOrd="0" presId="urn:microsoft.com/office/officeart/2005/8/layout/pyramid3"/>
    <dgm:cxn modelId="{61922399-0E9E-4A61-98DE-4CEB0A2A52C0}" type="presParOf" srcId="{9D81F05A-5365-4798-B27F-88D91CF2F4C8}" destId="{7357C437-79C4-47E8-96AD-59567669312B}" srcOrd="1" destOrd="0" presId="urn:microsoft.com/office/officeart/2005/8/layout/pyramid3"/>
    <dgm:cxn modelId="{8409F515-9FC7-44BE-9408-E05F703C9E14}" type="presParOf" srcId="{1A38D91F-207F-436F-A35F-F3D6E1A63016}" destId="{F2283309-C401-416E-8C54-7F9C8C83EC3E}" srcOrd="1" destOrd="0" presId="urn:microsoft.com/office/officeart/2005/8/layout/pyramid3"/>
    <dgm:cxn modelId="{6D63399C-338E-4DAF-802E-9264069659B9}" type="presParOf" srcId="{F2283309-C401-416E-8C54-7F9C8C83EC3E}" destId="{899121DE-AC31-4DC3-AEC5-9FB5437F9E5F}" srcOrd="0" destOrd="0" presId="urn:microsoft.com/office/officeart/2005/8/layout/pyramid3"/>
    <dgm:cxn modelId="{09E48966-95C8-42B2-A9DF-F2DB40AAB79D}" type="presParOf" srcId="{F2283309-C401-416E-8C54-7F9C8C83EC3E}" destId="{0C9FC67C-7521-43D9-99BD-48F01D2F7E64}" srcOrd="1" destOrd="0" presId="urn:microsoft.com/office/officeart/2005/8/layout/pyramid3"/>
    <dgm:cxn modelId="{CA6B12C1-8503-4AE0-BA55-06FEB65A8065}" type="presParOf" srcId="{1A38D91F-207F-436F-A35F-F3D6E1A63016}" destId="{1B441F9B-15C1-4A40-BA98-10A093219BEF}" srcOrd="2" destOrd="0" presId="urn:microsoft.com/office/officeart/2005/8/layout/pyramid3"/>
    <dgm:cxn modelId="{B3818B9D-D417-4B8F-8C3D-87C7D4BF9B34}" type="presParOf" srcId="{1B441F9B-15C1-4A40-BA98-10A093219BEF}" destId="{B64CFA75-10A0-44ED-8236-7734421CBE9E}" srcOrd="0" destOrd="0" presId="urn:microsoft.com/office/officeart/2005/8/layout/pyramid3"/>
    <dgm:cxn modelId="{9D242BC7-1752-4ABB-8337-4927ED77E009}" type="presParOf" srcId="{1B441F9B-15C1-4A40-BA98-10A093219BEF}" destId="{FACB50CD-E26F-4D37-9F9E-0DA5941F3A6F}" srcOrd="1" destOrd="0" presId="urn:microsoft.com/office/officeart/2005/8/layout/pyramid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02487B-3CCA-4283-9FF2-9C0CB041E8F2}" type="doc">
      <dgm:prSet loTypeId="urn:microsoft.com/office/officeart/2005/8/layout/pyramid1" loCatId="pyramid" qsTypeId="urn:microsoft.com/office/officeart/2005/8/quickstyle/simple1" qsCatId="simple" csTypeId="urn:microsoft.com/office/officeart/2005/8/colors/accent1_2" csCatId="accent1" phldr="1"/>
      <dgm:spPr/>
    </dgm:pt>
    <dgm:pt modelId="{F81C2F2B-4CB1-4711-8090-E9381A55F6E2}">
      <dgm:prSet phldrT="[Texto]" phldr="0"/>
      <dgm:spPr/>
      <dgm:t>
        <a:bodyPr/>
        <a:lstStyle/>
        <a:p>
          <a:r>
            <a:rPr lang="es-ES" dirty="0">
              <a:latin typeface="Arial"/>
            </a:rPr>
            <a:t>DISPONIBILIDAD</a:t>
          </a:r>
          <a:endParaRPr lang="es-ES" dirty="0"/>
        </a:p>
      </dgm:t>
    </dgm:pt>
    <dgm:pt modelId="{2498D261-EC50-4DD1-8AAE-69286E43E18C}" type="parTrans" cxnId="{D45C3319-44B0-4B89-BC29-40097CD2D49B}">
      <dgm:prSet/>
      <dgm:spPr/>
    </dgm:pt>
    <dgm:pt modelId="{F499F10A-7C76-4928-97D6-1682DDDD5E28}" type="sibTrans" cxnId="{D45C3319-44B0-4B89-BC29-40097CD2D49B}">
      <dgm:prSet/>
      <dgm:spPr/>
    </dgm:pt>
    <dgm:pt modelId="{0FA9C096-CDAE-493C-B245-C649CD240ECE}">
      <dgm:prSet phldrT="[Texto]" phldr="0"/>
      <dgm:spPr/>
      <dgm:t>
        <a:bodyPr/>
        <a:lstStyle/>
        <a:p>
          <a:r>
            <a:rPr lang="es-ES" dirty="0">
              <a:latin typeface="Arial"/>
            </a:rPr>
            <a:t>INTEGRIDAD</a:t>
          </a:r>
          <a:endParaRPr lang="es-ES" dirty="0"/>
        </a:p>
      </dgm:t>
    </dgm:pt>
    <dgm:pt modelId="{C2B22CAF-C172-4A57-87B3-0955CF75D7B4}" type="parTrans" cxnId="{1E9B89FC-D816-4A53-A8AA-50EB05E97B10}">
      <dgm:prSet/>
      <dgm:spPr/>
    </dgm:pt>
    <dgm:pt modelId="{1C072AF9-3D67-4941-AC57-56B6CE455798}" type="sibTrans" cxnId="{1E9B89FC-D816-4A53-A8AA-50EB05E97B10}">
      <dgm:prSet/>
      <dgm:spPr/>
    </dgm:pt>
    <dgm:pt modelId="{9F1FEB12-41AC-4619-B68E-9EE06F6EDE31}">
      <dgm:prSet phldrT="[Texto]" phldr="0"/>
      <dgm:spPr/>
      <dgm:t>
        <a:bodyPr/>
        <a:lstStyle/>
        <a:p>
          <a:r>
            <a:rPr lang="es-ES" dirty="0">
              <a:latin typeface="Arial"/>
            </a:rPr>
            <a:t>CONFIDENCIALIDAD</a:t>
          </a:r>
          <a:endParaRPr lang="es-ES" dirty="0"/>
        </a:p>
      </dgm:t>
    </dgm:pt>
    <dgm:pt modelId="{C715B899-1507-4EC4-9CE7-392FAEA1D8DD}" type="parTrans" cxnId="{50FB11F6-1795-402C-9FF9-8B273CB85F31}">
      <dgm:prSet/>
      <dgm:spPr/>
    </dgm:pt>
    <dgm:pt modelId="{298A5A79-E69A-4B41-8B9B-71C26E72E996}" type="sibTrans" cxnId="{50FB11F6-1795-402C-9FF9-8B273CB85F31}">
      <dgm:prSet/>
      <dgm:spPr/>
    </dgm:pt>
    <dgm:pt modelId="{4D032ECC-0F70-41A7-9C51-2C527469105E}" type="pres">
      <dgm:prSet presAssocID="{2A02487B-3CCA-4283-9FF2-9C0CB041E8F2}" presName="Name0" presStyleCnt="0">
        <dgm:presLayoutVars>
          <dgm:dir/>
          <dgm:animLvl val="lvl"/>
          <dgm:resizeHandles val="exact"/>
        </dgm:presLayoutVars>
      </dgm:prSet>
      <dgm:spPr/>
    </dgm:pt>
    <dgm:pt modelId="{36FEB111-0F21-48EA-B5A1-E427D5C35EE5}" type="pres">
      <dgm:prSet presAssocID="{F81C2F2B-4CB1-4711-8090-E9381A55F6E2}" presName="Name8" presStyleCnt="0"/>
      <dgm:spPr/>
    </dgm:pt>
    <dgm:pt modelId="{9B9B7580-D955-421F-869B-2D406A2F3F55}" type="pres">
      <dgm:prSet presAssocID="{F81C2F2B-4CB1-4711-8090-E9381A55F6E2}" presName="level" presStyleLbl="node1" presStyleIdx="0" presStyleCnt="3">
        <dgm:presLayoutVars>
          <dgm:chMax val="1"/>
          <dgm:bulletEnabled val="1"/>
        </dgm:presLayoutVars>
      </dgm:prSet>
      <dgm:spPr>
        <a:solidFill>
          <a:schemeClr val="tx2">
            <a:lumMod val="20000"/>
            <a:lumOff val="80000"/>
          </a:schemeClr>
        </a:solidFill>
      </dgm:spPr>
    </dgm:pt>
    <dgm:pt modelId="{106B593C-0606-4057-B925-8362CDC55CC1}" type="pres">
      <dgm:prSet presAssocID="{F81C2F2B-4CB1-4711-8090-E9381A55F6E2}" presName="levelTx" presStyleLbl="revTx" presStyleIdx="0" presStyleCnt="0">
        <dgm:presLayoutVars>
          <dgm:chMax val="1"/>
          <dgm:bulletEnabled val="1"/>
        </dgm:presLayoutVars>
      </dgm:prSet>
      <dgm:spPr/>
    </dgm:pt>
    <dgm:pt modelId="{51949E5A-C6BD-4500-8E7C-5FBCA441B61A}" type="pres">
      <dgm:prSet presAssocID="{0FA9C096-CDAE-493C-B245-C649CD240ECE}" presName="Name8" presStyleCnt="0"/>
      <dgm:spPr/>
    </dgm:pt>
    <dgm:pt modelId="{944F0D13-64EA-4704-AEE4-4B147818A038}" type="pres">
      <dgm:prSet presAssocID="{0FA9C096-CDAE-493C-B245-C649CD240ECE}" presName="level" presStyleLbl="node1" presStyleIdx="1" presStyleCnt="3">
        <dgm:presLayoutVars>
          <dgm:chMax val="1"/>
          <dgm:bulletEnabled val="1"/>
        </dgm:presLayoutVars>
      </dgm:prSet>
      <dgm:spPr>
        <a:solidFill>
          <a:schemeClr val="tx2">
            <a:lumMod val="40000"/>
            <a:lumOff val="60000"/>
          </a:schemeClr>
        </a:solidFill>
      </dgm:spPr>
    </dgm:pt>
    <dgm:pt modelId="{364C634C-D04C-4A32-B2B8-A1019CDEF88E}" type="pres">
      <dgm:prSet presAssocID="{0FA9C096-CDAE-493C-B245-C649CD240ECE}" presName="levelTx" presStyleLbl="revTx" presStyleIdx="0" presStyleCnt="0">
        <dgm:presLayoutVars>
          <dgm:chMax val="1"/>
          <dgm:bulletEnabled val="1"/>
        </dgm:presLayoutVars>
      </dgm:prSet>
      <dgm:spPr/>
    </dgm:pt>
    <dgm:pt modelId="{D072105B-7BE4-415A-92CB-2CA0DEE41943}" type="pres">
      <dgm:prSet presAssocID="{9F1FEB12-41AC-4619-B68E-9EE06F6EDE31}" presName="Name8" presStyleCnt="0"/>
      <dgm:spPr/>
    </dgm:pt>
    <dgm:pt modelId="{43E1EBA1-91B4-48B1-8363-027E917822D4}" type="pres">
      <dgm:prSet presAssocID="{9F1FEB12-41AC-4619-B68E-9EE06F6EDE31}" presName="level" presStyleLbl="node1" presStyleIdx="2" presStyleCnt="3">
        <dgm:presLayoutVars>
          <dgm:chMax val="1"/>
          <dgm:bulletEnabled val="1"/>
        </dgm:presLayoutVars>
      </dgm:prSet>
      <dgm:spPr>
        <a:solidFill>
          <a:schemeClr val="tx2">
            <a:lumMod val="60000"/>
            <a:lumOff val="40000"/>
          </a:schemeClr>
        </a:solidFill>
      </dgm:spPr>
    </dgm:pt>
    <dgm:pt modelId="{6E3C13D8-7E5D-4205-BECB-8FA8BD76EBFC}" type="pres">
      <dgm:prSet presAssocID="{9F1FEB12-41AC-4619-B68E-9EE06F6EDE31}" presName="levelTx" presStyleLbl="revTx" presStyleIdx="0" presStyleCnt="0">
        <dgm:presLayoutVars>
          <dgm:chMax val="1"/>
          <dgm:bulletEnabled val="1"/>
        </dgm:presLayoutVars>
      </dgm:prSet>
      <dgm:spPr/>
    </dgm:pt>
  </dgm:ptLst>
  <dgm:cxnLst>
    <dgm:cxn modelId="{2DB49F18-54D9-49C1-8B29-B8C555735948}" type="presOf" srcId="{9F1FEB12-41AC-4619-B68E-9EE06F6EDE31}" destId="{6E3C13D8-7E5D-4205-BECB-8FA8BD76EBFC}" srcOrd="1" destOrd="0" presId="urn:microsoft.com/office/officeart/2005/8/layout/pyramid1"/>
    <dgm:cxn modelId="{D45C3319-44B0-4B89-BC29-40097CD2D49B}" srcId="{2A02487B-3CCA-4283-9FF2-9C0CB041E8F2}" destId="{F81C2F2B-4CB1-4711-8090-E9381A55F6E2}" srcOrd="0" destOrd="0" parTransId="{2498D261-EC50-4DD1-8AAE-69286E43E18C}" sibTransId="{F499F10A-7C76-4928-97D6-1682DDDD5E28}"/>
    <dgm:cxn modelId="{74BA501A-3646-494F-AFAC-3B783842BCEF}" type="presOf" srcId="{0FA9C096-CDAE-493C-B245-C649CD240ECE}" destId="{364C634C-D04C-4A32-B2B8-A1019CDEF88E}" srcOrd="1" destOrd="0" presId="urn:microsoft.com/office/officeart/2005/8/layout/pyramid1"/>
    <dgm:cxn modelId="{4E71702F-C509-4D13-97B0-C18DB318D537}" type="presOf" srcId="{F81C2F2B-4CB1-4711-8090-E9381A55F6E2}" destId="{9B9B7580-D955-421F-869B-2D406A2F3F55}" srcOrd="0" destOrd="0" presId="urn:microsoft.com/office/officeart/2005/8/layout/pyramid1"/>
    <dgm:cxn modelId="{3126A53A-F93B-4C8F-8E90-BABA10AAA7F5}" type="presOf" srcId="{2A02487B-3CCA-4283-9FF2-9C0CB041E8F2}" destId="{4D032ECC-0F70-41A7-9C51-2C527469105E}" srcOrd="0" destOrd="0" presId="urn:microsoft.com/office/officeart/2005/8/layout/pyramid1"/>
    <dgm:cxn modelId="{D5FFCE9C-6640-4812-B0CE-25D00727A9B6}" type="presOf" srcId="{F81C2F2B-4CB1-4711-8090-E9381A55F6E2}" destId="{106B593C-0606-4057-B925-8362CDC55CC1}" srcOrd="1" destOrd="0" presId="urn:microsoft.com/office/officeart/2005/8/layout/pyramid1"/>
    <dgm:cxn modelId="{3A362DAD-FB10-4EFE-A9E4-4C8769CD479A}" type="presOf" srcId="{0FA9C096-CDAE-493C-B245-C649CD240ECE}" destId="{944F0D13-64EA-4704-AEE4-4B147818A038}" srcOrd="0" destOrd="0" presId="urn:microsoft.com/office/officeart/2005/8/layout/pyramid1"/>
    <dgm:cxn modelId="{2B4AEBE9-D64B-4369-87E8-0F104F554A30}" type="presOf" srcId="{9F1FEB12-41AC-4619-B68E-9EE06F6EDE31}" destId="{43E1EBA1-91B4-48B1-8363-027E917822D4}" srcOrd="0" destOrd="0" presId="urn:microsoft.com/office/officeart/2005/8/layout/pyramid1"/>
    <dgm:cxn modelId="{50FB11F6-1795-402C-9FF9-8B273CB85F31}" srcId="{2A02487B-3CCA-4283-9FF2-9C0CB041E8F2}" destId="{9F1FEB12-41AC-4619-B68E-9EE06F6EDE31}" srcOrd="2" destOrd="0" parTransId="{C715B899-1507-4EC4-9CE7-392FAEA1D8DD}" sibTransId="{298A5A79-E69A-4B41-8B9B-71C26E72E996}"/>
    <dgm:cxn modelId="{1E9B89FC-D816-4A53-A8AA-50EB05E97B10}" srcId="{2A02487B-3CCA-4283-9FF2-9C0CB041E8F2}" destId="{0FA9C096-CDAE-493C-B245-C649CD240ECE}" srcOrd="1" destOrd="0" parTransId="{C2B22CAF-C172-4A57-87B3-0955CF75D7B4}" sibTransId="{1C072AF9-3D67-4941-AC57-56B6CE455798}"/>
    <dgm:cxn modelId="{5953B32B-6184-438A-866C-5434AB1A37C9}" type="presParOf" srcId="{4D032ECC-0F70-41A7-9C51-2C527469105E}" destId="{36FEB111-0F21-48EA-B5A1-E427D5C35EE5}" srcOrd="0" destOrd="0" presId="urn:microsoft.com/office/officeart/2005/8/layout/pyramid1"/>
    <dgm:cxn modelId="{F322816F-B836-444D-BC96-3B80EB47F4E2}" type="presParOf" srcId="{36FEB111-0F21-48EA-B5A1-E427D5C35EE5}" destId="{9B9B7580-D955-421F-869B-2D406A2F3F55}" srcOrd="0" destOrd="0" presId="urn:microsoft.com/office/officeart/2005/8/layout/pyramid1"/>
    <dgm:cxn modelId="{43DD32B3-0C47-4BFB-8D07-C132CB400002}" type="presParOf" srcId="{36FEB111-0F21-48EA-B5A1-E427D5C35EE5}" destId="{106B593C-0606-4057-B925-8362CDC55CC1}" srcOrd="1" destOrd="0" presId="urn:microsoft.com/office/officeart/2005/8/layout/pyramid1"/>
    <dgm:cxn modelId="{6AF11D8B-0024-4426-9144-BA9836EA19C7}" type="presParOf" srcId="{4D032ECC-0F70-41A7-9C51-2C527469105E}" destId="{51949E5A-C6BD-4500-8E7C-5FBCA441B61A}" srcOrd="1" destOrd="0" presId="urn:microsoft.com/office/officeart/2005/8/layout/pyramid1"/>
    <dgm:cxn modelId="{5A6B6FB1-D668-4EE7-A474-EC38D4C8EABF}" type="presParOf" srcId="{51949E5A-C6BD-4500-8E7C-5FBCA441B61A}" destId="{944F0D13-64EA-4704-AEE4-4B147818A038}" srcOrd="0" destOrd="0" presId="urn:microsoft.com/office/officeart/2005/8/layout/pyramid1"/>
    <dgm:cxn modelId="{60BC2DCE-D00A-4499-85CD-FCB9E4BBE482}" type="presParOf" srcId="{51949E5A-C6BD-4500-8E7C-5FBCA441B61A}" destId="{364C634C-D04C-4A32-B2B8-A1019CDEF88E}" srcOrd="1" destOrd="0" presId="urn:microsoft.com/office/officeart/2005/8/layout/pyramid1"/>
    <dgm:cxn modelId="{D5EDFA0B-3FBE-4795-87D5-623B928EA33F}" type="presParOf" srcId="{4D032ECC-0F70-41A7-9C51-2C527469105E}" destId="{D072105B-7BE4-415A-92CB-2CA0DEE41943}" srcOrd="2" destOrd="0" presId="urn:microsoft.com/office/officeart/2005/8/layout/pyramid1"/>
    <dgm:cxn modelId="{ECBA6F4C-CA7F-493A-857B-BE1AAFEF4B09}" type="presParOf" srcId="{D072105B-7BE4-415A-92CB-2CA0DEE41943}" destId="{43E1EBA1-91B4-48B1-8363-027E917822D4}" srcOrd="0" destOrd="0" presId="urn:microsoft.com/office/officeart/2005/8/layout/pyramid1"/>
    <dgm:cxn modelId="{FE0BE217-C812-4E1C-8BCD-4B5AF128FC3F}" type="presParOf" srcId="{D072105B-7BE4-415A-92CB-2CA0DEE41943}" destId="{6E3C13D8-7E5D-4205-BECB-8FA8BD76EBFC}"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63B0B7-E02B-4D2F-827C-BDC9ED437B1E}" type="doc">
      <dgm:prSet loTypeId="urn:microsoft.com/office/officeart/2008/layout/AlternatingHexagons" loCatId="list" qsTypeId="urn:microsoft.com/office/officeart/2005/8/quickstyle/simple1" qsCatId="simple" csTypeId="urn:microsoft.com/office/officeart/2005/8/colors/colorful4" csCatId="colorful" phldr="1"/>
      <dgm:spPr/>
      <dgm:t>
        <a:bodyPr/>
        <a:lstStyle/>
        <a:p>
          <a:endParaRPr lang="es-ES"/>
        </a:p>
      </dgm:t>
    </dgm:pt>
    <dgm:pt modelId="{B901A81F-8D6E-4C71-BCF7-7109BF28006C}">
      <dgm:prSet phldrT="[Texto]" custT="1"/>
      <dgm:spPr/>
      <dgm:t>
        <a:bodyPr/>
        <a:lstStyle/>
        <a:p>
          <a:r>
            <a:rPr lang="es-ES" sz="1400" dirty="0"/>
            <a:t>Actores internos</a:t>
          </a:r>
        </a:p>
      </dgm:t>
    </dgm:pt>
    <dgm:pt modelId="{6CCB1913-B11C-479B-BB4C-62C58B0A2ABD}" type="parTrans" cxnId="{8199AE0F-6F93-4017-9191-97B40411D895}">
      <dgm:prSet/>
      <dgm:spPr/>
      <dgm:t>
        <a:bodyPr/>
        <a:lstStyle/>
        <a:p>
          <a:endParaRPr lang="es-ES"/>
        </a:p>
      </dgm:t>
    </dgm:pt>
    <dgm:pt modelId="{7E2FA85E-C754-4678-9D61-C45A52F49071}" type="sibTrans" cxnId="{8199AE0F-6F93-4017-9191-97B40411D895}">
      <dgm:prSet/>
      <dgm:spPr/>
      <dgm:t>
        <a:bodyPr/>
        <a:lstStyle/>
        <a:p>
          <a:endParaRPr lang="es-ES"/>
        </a:p>
      </dgm:t>
    </dgm:pt>
    <dgm:pt modelId="{B7E8EF69-C674-4B82-A3E0-A5D594E060A1}">
      <dgm:prSet phldrT="[Texto]"/>
      <dgm:spPr/>
      <dgm:t>
        <a:bodyPr/>
        <a:lstStyle/>
        <a:p>
          <a:r>
            <a:rPr lang="es-ES" dirty="0"/>
            <a:t>Qué hacemos si…?</a:t>
          </a:r>
        </a:p>
      </dgm:t>
    </dgm:pt>
    <dgm:pt modelId="{EA1C889A-0994-4E0A-9843-DFCCC568E6B5}" type="parTrans" cxnId="{728B24FF-9CD6-4626-ABD3-EDE642114CA0}">
      <dgm:prSet/>
      <dgm:spPr/>
      <dgm:t>
        <a:bodyPr/>
        <a:lstStyle/>
        <a:p>
          <a:endParaRPr lang="es-ES"/>
        </a:p>
      </dgm:t>
    </dgm:pt>
    <dgm:pt modelId="{E1489FA1-DA8C-4AE8-87FB-ADAA60111222}" type="sibTrans" cxnId="{728B24FF-9CD6-4626-ABD3-EDE642114CA0}">
      <dgm:prSet/>
      <dgm:spPr/>
      <dgm:t>
        <a:bodyPr/>
        <a:lstStyle/>
        <a:p>
          <a:endParaRPr lang="es-ES"/>
        </a:p>
      </dgm:t>
    </dgm:pt>
    <dgm:pt modelId="{6106CDEC-2FF2-4DB6-B969-0989C40983BD}">
      <dgm:prSet phldrT="[Texto]" custT="1"/>
      <dgm:spPr/>
      <dgm:t>
        <a:bodyPr/>
        <a:lstStyle/>
        <a:p>
          <a:r>
            <a:rPr lang="es-ES" sz="900" dirty="0"/>
            <a:t>Proveedores</a:t>
          </a:r>
        </a:p>
      </dgm:t>
    </dgm:pt>
    <dgm:pt modelId="{A6DACDBE-7B30-47C9-BFFF-2216332165D8}" type="parTrans" cxnId="{C0E5B61A-2936-4E5E-9F9D-27C25064D62B}">
      <dgm:prSet/>
      <dgm:spPr/>
      <dgm:t>
        <a:bodyPr/>
        <a:lstStyle/>
        <a:p>
          <a:endParaRPr lang="es-ES"/>
        </a:p>
      </dgm:t>
    </dgm:pt>
    <dgm:pt modelId="{954766D1-0A09-4117-8614-BA12E4A6ED7D}" type="sibTrans" cxnId="{C0E5B61A-2936-4E5E-9F9D-27C25064D62B}">
      <dgm:prSet/>
      <dgm:spPr/>
      <dgm:t>
        <a:bodyPr/>
        <a:lstStyle/>
        <a:p>
          <a:endParaRPr lang="es-ES"/>
        </a:p>
      </dgm:t>
    </dgm:pt>
    <dgm:pt modelId="{022F00BF-DA76-4DBA-B105-E67DA94D7E9D}">
      <dgm:prSet phldrT="[Texto]"/>
      <dgm:spPr/>
      <dgm:t>
        <a:bodyPr/>
        <a:lstStyle/>
        <a:p>
          <a:r>
            <a:rPr lang="es-ES" dirty="0"/>
            <a:t>Necesitas….</a:t>
          </a:r>
        </a:p>
      </dgm:t>
    </dgm:pt>
    <dgm:pt modelId="{967AE1A3-E00C-457F-A18D-5D470F4ED1D6}" type="parTrans" cxnId="{422493FA-1FE5-43D6-9272-393B329D56DF}">
      <dgm:prSet/>
      <dgm:spPr/>
      <dgm:t>
        <a:bodyPr/>
        <a:lstStyle/>
        <a:p>
          <a:endParaRPr lang="es-ES"/>
        </a:p>
      </dgm:t>
    </dgm:pt>
    <dgm:pt modelId="{DFD966E8-3F68-48EA-AE28-2CE6D6D71A31}" type="sibTrans" cxnId="{422493FA-1FE5-43D6-9272-393B329D56DF}">
      <dgm:prSet/>
      <dgm:spPr/>
      <dgm:t>
        <a:bodyPr/>
        <a:lstStyle/>
        <a:p>
          <a:endParaRPr lang="es-ES"/>
        </a:p>
      </dgm:t>
    </dgm:pt>
    <dgm:pt modelId="{1C9C211E-EE53-45B5-BF26-5C377AEE3251}">
      <dgm:prSet phldrT="[Texto]" custT="1"/>
      <dgm:spPr/>
      <dgm:t>
        <a:bodyPr/>
        <a:lstStyle/>
        <a:p>
          <a:r>
            <a:rPr lang="es-ES" sz="1400" dirty="0"/>
            <a:t>Clientes</a:t>
          </a:r>
        </a:p>
      </dgm:t>
    </dgm:pt>
    <dgm:pt modelId="{EDD4A3AD-246C-43C8-9168-B424015FBD1D}" type="parTrans" cxnId="{EE574ADC-41FE-4241-93B5-B1DA831AF3E5}">
      <dgm:prSet/>
      <dgm:spPr/>
      <dgm:t>
        <a:bodyPr/>
        <a:lstStyle/>
        <a:p>
          <a:endParaRPr lang="es-ES"/>
        </a:p>
      </dgm:t>
    </dgm:pt>
    <dgm:pt modelId="{BA274D42-64B2-473D-ABC5-1F48D51AA651}" type="sibTrans" cxnId="{EE574ADC-41FE-4241-93B5-B1DA831AF3E5}">
      <dgm:prSet/>
      <dgm:spPr/>
      <dgm:t>
        <a:bodyPr/>
        <a:lstStyle/>
        <a:p>
          <a:endParaRPr lang="es-ES"/>
        </a:p>
      </dgm:t>
    </dgm:pt>
    <dgm:pt modelId="{59CCC90F-7C10-40B0-8FE4-3B252619DB6E}">
      <dgm:prSet phldrT="[Texto]"/>
      <dgm:spPr/>
      <dgm:t>
        <a:bodyPr/>
        <a:lstStyle/>
        <a:p>
          <a:r>
            <a:rPr lang="es-ES" dirty="0"/>
            <a:t>Estás certificado en algún estándar?</a:t>
          </a:r>
        </a:p>
      </dgm:t>
    </dgm:pt>
    <dgm:pt modelId="{77227AB9-BBBA-49F6-B2E2-3E4EF2CD91B0}" type="parTrans" cxnId="{0512E85F-BA51-4512-A67E-05B84849FF98}">
      <dgm:prSet/>
      <dgm:spPr/>
      <dgm:t>
        <a:bodyPr/>
        <a:lstStyle/>
        <a:p>
          <a:endParaRPr lang="es-ES"/>
        </a:p>
      </dgm:t>
    </dgm:pt>
    <dgm:pt modelId="{A9FA8A81-2073-468D-8D2F-FCFD15A9B833}" type="sibTrans" cxnId="{0512E85F-BA51-4512-A67E-05B84849FF98}">
      <dgm:prSet/>
      <dgm:spPr/>
      <dgm:t>
        <a:bodyPr/>
        <a:lstStyle/>
        <a:p>
          <a:endParaRPr lang="es-ES"/>
        </a:p>
      </dgm:t>
    </dgm:pt>
    <dgm:pt modelId="{2EF400F2-6913-4A18-81BF-4DBE486C86CA}" type="pres">
      <dgm:prSet presAssocID="{7E63B0B7-E02B-4D2F-827C-BDC9ED437B1E}" presName="Name0" presStyleCnt="0">
        <dgm:presLayoutVars>
          <dgm:chMax/>
          <dgm:chPref/>
          <dgm:dir/>
          <dgm:animLvl val="lvl"/>
        </dgm:presLayoutVars>
      </dgm:prSet>
      <dgm:spPr/>
    </dgm:pt>
    <dgm:pt modelId="{DB3AF598-F0D5-43E9-8C43-834BCB7E187D}" type="pres">
      <dgm:prSet presAssocID="{B901A81F-8D6E-4C71-BCF7-7109BF28006C}" presName="composite" presStyleCnt="0"/>
      <dgm:spPr/>
    </dgm:pt>
    <dgm:pt modelId="{7679661C-F933-4D3B-9970-B3DBF768B199}" type="pres">
      <dgm:prSet presAssocID="{B901A81F-8D6E-4C71-BCF7-7109BF28006C}" presName="Parent1" presStyleLbl="node1" presStyleIdx="0" presStyleCnt="6">
        <dgm:presLayoutVars>
          <dgm:chMax val="1"/>
          <dgm:chPref val="1"/>
          <dgm:bulletEnabled val="1"/>
        </dgm:presLayoutVars>
      </dgm:prSet>
      <dgm:spPr/>
    </dgm:pt>
    <dgm:pt modelId="{6E525BDD-6A1A-4CB7-AEBB-D2475C20E6FB}" type="pres">
      <dgm:prSet presAssocID="{B901A81F-8D6E-4C71-BCF7-7109BF28006C}" presName="Childtext1" presStyleLbl="revTx" presStyleIdx="0" presStyleCnt="3">
        <dgm:presLayoutVars>
          <dgm:chMax val="0"/>
          <dgm:chPref val="0"/>
          <dgm:bulletEnabled val="1"/>
        </dgm:presLayoutVars>
      </dgm:prSet>
      <dgm:spPr/>
    </dgm:pt>
    <dgm:pt modelId="{8D24D852-9E9F-4FC9-89B4-69E39F70DA67}" type="pres">
      <dgm:prSet presAssocID="{B901A81F-8D6E-4C71-BCF7-7109BF28006C}" presName="BalanceSpacing" presStyleCnt="0"/>
      <dgm:spPr/>
    </dgm:pt>
    <dgm:pt modelId="{14BB3A03-9C91-43F8-ACA9-D73DEE9DE772}" type="pres">
      <dgm:prSet presAssocID="{B901A81F-8D6E-4C71-BCF7-7109BF28006C}" presName="BalanceSpacing1" presStyleCnt="0"/>
      <dgm:spPr/>
    </dgm:pt>
    <dgm:pt modelId="{9111AAF3-2405-4466-9517-40541FA3D3F3}" type="pres">
      <dgm:prSet presAssocID="{7E2FA85E-C754-4678-9D61-C45A52F49071}" presName="Accent1Text" presStyleLbl="node1" presStyleIdx="1" presStyleCnt="6"/>
      <dgm:spPr/>
    </dgm:pt>
    <dgm:pt modelId="{9FC368BF-E07F-4D72-A40D-A09E37BC5E9D}" type="pres">
      <dgm:prSet presAssocID="{7E2FA85E-C754-4678-9D61-C45A52F49071}" presName="spaceBetweenRectangles" presStyleCnt="0"/>
      <dgm:spPr/>
    </dgm:pt>
    <dgm:pt modelId="{96269DC1-0A80-4BF2-9FA8-53FF80F83A49}" type="pres">
      <dgm:prSet presAssocID="{6106CDEC-2FF2-4DB6-B969-0989C40983BD}" presName="composite" presStyleCnt="0"/>
      <dgm:spPr/>
    </dgm:pt>
    <dgm:pt modelId="{83CAF716-3589-4A93-B13E-6BA903507D6B}" type="pres">
      <dgm:prSet presAssocID="{6106CDEC-2FF2-4DB6-B969-0989C40983BD}" presName="Parent1" presStyleLbl="node1" presStyleIdx="2" presStyleCnt="6">
        <dgm:presLayoutVars>
          <dgm:chMax val="1"/>
          <dgm:chPref val="1"/>
          <dgm:bulletEnabled val="1"/>
        </dgm:presLayoutVars>
      </dgm:prSet>
      <dgm:spPr/>
    </dgm:pt>
    <dgm:pt modelId="{64C4F77B-E13D-420A-9419-8CBEB75827EB}" type="pres">
      <dgm:prSet presAssocID="{6106CDEC-2FF2-4DB6-B969-0989C40983BD}" presName="Childtext1" presStyleLbl="revTx" presStyleIdx="1" presStyleCnt="3">
        <dgm:presLayoutVars>
          <dgm:chMax val="0"/>
          <dgm:chPref val="0"/>
          <dgm:bulletEnabled val="1"/>
        </dgm:presLayoutVars>
      </dgm:prSet>
      <dgm:spPr/>
    </dgm:pt>
    <dgm:pt modelId="{48FA1BB0-C886-4F6D-9B13-166BB6805442}" type="pres">
      <dgm:prSet presAssocID="{6106CDEC-2FF2-4DB6-B969-0989C40983BD}" presName="BalanceSpacing" presStyleCnt="0"/>
      <dgm:spPr/>
    </dgm:pt>
    <dgm:pt modelId="{05E49232-61D5-49ED-BA9C-62B8D80FE150}" type="pres">
      <dgm:prSet presAssocID="{6106CDEC-2FF2-4DB6-B969-0989C40983BD}" presName="BalanceSpacing1" presStyleCnt="0"/>
      <dgm:spPr/>
    </dgm:pt>
    <dgm:pt modelId="{6DD804F8-2A9A-464B-AE7F-E190635D8020}" type="pres">
      <dgm:prSet presAssocID="{954766D1-0A09-4117-8614-BA12E4A6ED7D}" presName="Accent1Text" presStyleLbl="node1" presStyleIdx="3" presStyleCnt="6"/>
      <dgm:spPr/>
    </dgm:pt>
    <dgm:pt modelId="{2DFE0817-789A-47E4-A415-9072C6716ED5}" type="pres">
      <dgm:prSet presAssocID="{954766D1-0A09-4117-8614-BA12E4A6ED7D}" presName="spaceBetweenRectangles" presStyleCnt="0"/>
      <dgm:spPr/>
    </dgm:pt>
    <dgm:pt modelId="{19C5E74A-7DD6-492E-BF6C-14C688DB8053}" type="pres">
      <dgm:prSet presAssocID="{1C9C211E-EE53-45B5-BF26-5C377AEE3251}" presName="composite" presStyleCnt="0"/>
      <dgm:spPr/>
    </dgm:pt>
    <dgm:pt modelId="{86A3A84F-0C1B-4130-9D83-EE3B110EE65C}" type="pres">
      <dgm:prSet presAssocID="{1C9C211E-EE53-45B5-BF26-5C377AEE3251}" presName="Parent1" presStyleLbl="node1" presStyleIdx="4" presStyleCnt="6">
        <dgm:presLayoutVars>
          <dgm:chMax val="1"/>
          <dgm:chPref val="1"/>
          <dgm:bulletEnabled val="1"/>
        </dgm:presLayoutVars>
      </dgm:prSet>
      <dgm:spPr/>
    </dgm:pt>
    <dgm:pt modelId="{B6981DAC-3C2A-47C8-9A14-BDE7123006A5}" type="pres">
      <dgm:prSet presAssocID="{1C9C211E-EE53-45B5-BF26-5C377AEE3251}" presName="Childtext1" presStyleLbl="revTx" presStyleIdx="2" presStyleCnt="3">
        <dgm:presLayoutVars>
          <dgm:chMax val="0"/>
          <dgm:chPref val="0"/>
          <dgm:bulletEnabled val="1"/>
        </dgm:presLayoutVars>
      </dgm:prSet>
      <dgm:spPr/>
    </dgm:pt>
    <dgm:pt modelId="{A1BE8209-3B9E-4F68-BD24-044719FDE699}" type="pres">
      <dgm:prSet presAssocID="{1C9C211E-EE53-45B5-BF26-5C377AEE3251}" presName="BalanceSpacing" presStyleCnt="0"/>
      <dgm:spPr/>
    </dgm:pt>
    <dgm:pt modelId="{6A33154E-A8B8-4048-A61F-99E50F02B386}" type="pres">
      <dgm:prSet presAssocID="{1C9C211E-EE53-45B5-BF26-5C377AEE3251}" presName="BalanceSpacing1" presStyleCnt="0"/>
      <dgm:spPr/>
    </dgm:pt>
    <dgm:pt modelId="{7B1484CA-0996-4C2E-A99B-7FEBD0085100}" type="pres">
      <dgm:prSet presAssocID="{BA274D42-64B2-473D-ABC5-1F48D51AA651}" presName="Accent1Text" presStyleLbl="node1" presStyleIdx="5" presStyleCnt="6"/>
      <dgm:spPr/>
    </dgm:pt>
  </dgm:ptLst>
  <dgm:cxnLst>
    <dgm:cxn modelId="{8199AE0F-6F93-4017-9191-97B40411D895}" srcId="{7E63B0B7-E02B-4D2F-827C-BDC9ED437B1E}" destId="{B901A81F-8D6E-4C71-BCF7-7109BF28006C}" srcOrd="0" destOrd="0" parTransId="{6CCB1913-B11C-479B-BB4C-62C58B0A2ABD}" sibTransId="{7E2FA85E-C754-4678-9D61-C45A52F49071}"/>
    <dgm:cxn modelId="{1797C715-9A69-4E62-BDE1-E34BAAF69B94}" type="presOf" srcId="{6106CDEC-2FF2-4DB6-B969-0989C40983BD}" destId="{83CAF716-3589-4A93-B13E-6BA903507D6B}" srcOrd="0" destOrd="0" presId="urn:microsoft.com/office/officeart/2008/layout/AlternatingHexagons"/>
    <dgm:cxn modelId="{C0E5B61A-2936-4E5E-9F9D-27C25064D62B}" srcId="{7E63B0B7-E02B-4D2F-827C-BDC9ED437B1E}" destId="{6106CDEC-2FF2-4DB6-B969-0989C40983BD}" srcOrd="1" destOrd="0" parTransId="{A6DACDBE-7B30-47C9-BFFF-2216332165D8}" sibTransId="{954766D1-0A09-4117-8614-BA12E4A6ED7D}"/>
    <dgm:cxn modelId="{0512E85F-BA51-4512-A67E-05B84849FF98}" srcId="{1C9C211E-EE53-45B5-BF26-5C377AEE3251}" destId="{59CCC90F-7C10-40B0-8FE4-3B252619DB6E}" srcOrd="0" destOrd="0" parTransId="{77227AB9-BBBA-49F6-B2E2-3E4EF2CD91B0}" sibTransId="{A9FA8A81-2073-468D-8D2F-FCFD15A9B833}"/>
    <dgm:cxn modelId="{CDE32745-26F4-4101-B132-94C30CF33988}" type="presOf" srcId="{59CCC90F-7C10-40B0-8FE4-3B252619DB6E}" destId="{B6981DAC-3C2A-47C8-9A14-BDE7123006A5}" srcOrd="0" destOrd="0" presId="urn:microsoft.com/office/officeart/2008/layout/AlternatingHexagons"/>
    <dgm:cxn modelId="{9640FA69-C60F-4A62-A410-4DB23D0FC7D6}" type="presOf" srcId="{022F00BF-DA76-4DBA-B105-E67DA94D7E9D}" destId="{64C4F77B-E13D-420A-9419-8CBEB75827EB}" srcOrd="0" destOrd="0" presId="urn:microsoft.com/office/officeart/2008/layout/AlternatingHexagons"/>
    <dgm:cxn modelId="{5026A558-ABC8-4EA0-8351-5F88FF9F976C}" type="presOf" srcId="{7E2FA85E-C754-4678-9D61-C45A52F49071}" destId="{9111AAF3-2405-4466-9517-40541FA3D3F3}" srcOrd="0" destOrd="0" presId="urn:microsoft.com/office/officeart/2008/layout/AlternatingHexagons"/>
    <dgm:cxn modelId="{4F66E19E-F8E8-4DCE-85D1-D4C1A1229125}" type="presOf" srcId="{BA274D42-64B2-473D-ABC5-1F48D51AA651}" destId="{7B1484CA-0996-4C2E-A99B-7FEBD0085100}" srcOrd="0" destOrd="0" presId="urn:microsoft.com/office/officeart/2008/layout/AlternatingHexagons"/>
    <dgm:cxn modelId="{517A65BF-17B8-43DD-BF58-82E8DFD157CF}" type="presOf" srcId="{954766D1-0A09-4117-8614-BA12E4A6ED7D}" destId="{6DD804F8-2A9A-464B-AE7F-E190635D8020}" srcOrd="0" destOrd="0" presId="urn:microsoft.com/office/officeart/2008/layout/AlternatingHexagons"/>
    <dgm:cxn modelId="{470049CF-4560-4691-8604-2DC837FE4D70}" type="presOf" srcId="{1C9C211E-EE53-45B5-BF26-5C377AEE3251}" destId="{86A3A84F-0C1B-4130-9D83-EE3B110EE65C}" srcOrd="0" destOrd="0" presId="urn:microsoft.com/office/officeart/2008/layout/AlternatingHexagons"/>
    <dgm:cxn modelId="{CE15BCCF-BAC2-48E6-BDBB-2147E0E8EA09}" type="presOf" srcId="{B901A81F-8D6E-4C71-BCF7-7109BF28006C}" destId="{7679661C-F933-4D3B-9970-B3DBF768B199}" srcOrd="0" destOrd="0" presId="urn:microsoft.com/office/officeart/2008/layout/AlternatingHexagons"/>
    <dgm:cxn modelId="{EE574ADC-41FE-4241-93B5-B1DA831AF3E5}" srcId="{7E63B0B7-E02B-4D2F-827C-BDC9ED437B1E}" destId="{1C9C211E-EE53-45B5-BF26-5C377AEE3251}" srcOrd="2" destOrd="0" parTransId="{EDD4A3AD-246C-43C8-9168-B424015FBD1D}" sibTransId="{BA274D42-64B2-473D-ABC5-1F48D51AA651}"/>
    <dgm:cxn modelId="{92AA9EDF-5094-428A-8738-F8559A6E13BE}" type="presOf" srcId="{B7E8EF69-C674-4B82-A3E0-A5D594E060A1}" destId="{6E525BDD-6A1A-4CB7-AEBB-D2475C20E6FB}" srcOrd="0" destOrd="0" presId="urn:microsoft.com/office/officeart/2008/layout/AlternatingHexagons"/>
    <dgm:cxn modelId="{422493FA-1FE5-43D6-9272-393B329D56DF}" srcId="{6106CDEC-2FF2-4DB6-B969-0989C40983BD}" destId="{022F00BF-DA76-4DBA-B105-E67DA94D7E9D}" srcOrd="0" destOrd="0" parTransId="{967AE1A3-E00C-457F-A18D-5D470F4ED1D6}" sibTransId="{DFD966E8-3F68-48EA-AE28-2CE6D6D71A31}"/>
    <dgm:cxn modelId="{A16644FB-AD25-4A35-B4A8-EA89A375131A}" type="presOf" srcId="{7E63B0B7-E02B-4D2F-827C-BDC9ED437B1E}" destId="{2EF400F2-6913-4A18-81BF-4DBE486C86CA}" srcOrd="0" destOrd="0" presId="urn:microsoft.com/office/officeart/2008/layout/AlternatingHexagons"/>
    <dgm:cxn modelId="{728B24FF-9CD6-4626-ABD3-EDE642114CA0}" srcId="{B901A81F-8D6E-4C71-BCF7-7109BF28006C}" destId="{B7E8EF69-C674-4B82-A3E0-A5D594E060A1}" srcOrd="0" destOrd="0" parTransId="{EA1C889A-0994-4E0A-9843-DFCCC568E6B5}" sibTransId="{E1489FA1-DA8C-4AE8-87FB-ADAA60111222}"/>
    <dgm:cxn modelId="{4DC84151-DEF4-499B-837F-52E86BDD8919}" type="presParOf" srcId="{2EF400F2-6913-4A18-81BF-4DBE486C86CA}" destId="{DB3AF598-F0D5-43E9-8C43-834BCB7E187D}" srcOrd="0" destOrd="0" presId="urn:microsoft.com/office/officeart/2008/layout/AlternatingHexagons"/>
    <dgm:cxn modelId="{07659AA4-639E-4C1D-8E42-5B48677F27FE}" type="presParOf" srcId="{DB3AF598-F0D5-43E9-8C43-834BCB7E187D}" destId="{7679661C-F933-4D3B-9970-B3DBF768B199}" srcOrd="0" destOrd="0" presId="urn:microsoft.com/office/officeart/2008/layout/AlternatingHexagons"/>
    <dgm:cxn modelId="{CC11A7CC-24C0-495C-883E-AE2E17881FCA}" type="presParOf" srcId="{DB3AF598-F0D5-43E9-8C43-834BCB7E187D}" destId="{6E525BDD-6A1A-4CB7-AEBB-D2475C20E6FB}" srcOrd="1" destOrd="0" presId="urn:microsoft.com/office/officeart/2008/layout/AlternatingHexagons"/>
    <dgm:cxn modelId="{713AA671-9AFB-4857-8818-2268BEE68944}" type="presParOf" srcId="{DB3AF598-F0D5-43E9-8C43-834BCB7E187D}" destId="{8D24D852-9E9F-4FC9-89B4-69E39F70DA67}" srcOrd="2" destOrd="0" presId="urn:microsoft.com/office/officeart/2008/layout/AlternatingHexagons"/>
    <dgm:cxn modelId="{C48F4883-D2D4-453B-A0E5-02CCF2DCE8F2}" type="presParOf" srcId="{DB3AF598-F0D5-43E9-8C43-834BCB7E187D}" destId="{14BB3A03-9C91-43F8-ACA9-D73DEE9DE772}" srcOrd="3" destOrd="0" presId="urn:microsoft.com/office/officeart/2008/layout/AlternatingHexagons"/>
    <dgm:cxn modelId="{74E89173-1C65-49F9-B809-1AA63FF436E1}" type="presParOf" srcId="{DB3AF598-F0D5-43E9-8C43-834BCB7E187D}" destId="{9111AAF3-2405-4466-9517-40541FA3D3F3}" srcOrd="4" destOrd="0" presId="urn:microsoft.com/office/officeart/2008/layout/AlternatingHexagons"/>
    <dgm:cxn modelId="{9A1863AF-6A66-4BD5-84BF-3CC78F9D9070}" type="presParOf" srcId="{2EF400F2-6913-4A18-81BF-4DBE486C86CA}" destId="{9FC368BF-E07F-4D72-A40D-A09E37BC5E9D}" srcOrd="1" destOrd="0" presId="urn:microsoft.com/office/officeart/2008/layout/AlternatingHexagons"/>
    <dgm:cxn modelId="{C7D64453-84C8-41AA-B88E-D48C662897F8}" type="presParOf" srcId="{2EF400F2-6913-4A18-81BF-4DBE486C86CA}" destId="{96269DC1-0A80-4BF2-9FA8-53FF80F83A49}" srcOrd="2" destOrd="0" presId="urn:microsoft.com/office/officeart/2008/layout/AlternatingHexagons"/>
    <dgm:cxn modelId="{DDBA4994-ABC2-4FA0-98CF-1B737F5C5740}" type="presParOf" srcId="{96269DC1-0A80-4BF2-9FA8-53FF80F83A49}" destId="{83CAF716-3589-4A93-B13E-6BA903507D6B}" srcOrd="0" destOrd="0" presId="urn:microsoft.com/office/officeart/2008/layout/AlternatingHexagons"/>
    <dgm:cxn modelId="{5A741778-680D-4BB3-80EA-767C98D75DF3}" type="presParOf" srcId="{96269DC1-0A80-4BF2-9FA8-53FF80F83A49}" destId="{64C4F77B-E13D-420A-9419-8CBEB75827EB}" srcOrd="1" destOrd="0" presId="urn:microsoft.com/office/officeart/2008/layout/AlternatingHexagons"/>
    <dgm:cxn modelId="{C933CD57-4391-43F0-A886-F4E791F36133}" type="presParOf" srcId="{96269DC1-0A80-4BF2-9FA8-53FF80F83A49}" destId="{48FA1BB0-C886-4F6D-9B13-166BB6805442}" srcOrd="2" destOrd="0" presId="urn:microsoft.com/office/officeart/2008/layout/AlternatingHexagons"/>
    <dgm:cxn modelId="{EB4641AA-ED69-456E-BDEA-D8534E46E70D}" type="presParOf" srcId="{96269DC1-0A80-4BF2-9FA8-53FF80F83A49}" destId="{05E49232-61D5-49ED-BA9C-62B8D80FE150}" srcOrd="3" destOrd="0" presId="urn:microsoft.com/office/officeart/2008/layout/AlternatingHexagons"/>
    <dgm:cxn modelId="{BD4387B1-43A3-4955-9218-1EE3DB9A18F9}" type="presParOf" srcId="{96269DC1-0A80-4BF2-9FA8-53FF80F83A49}" destId="{6DD804F8-2A9A-464B-AE7F-E190635D8020}" srcOrd="4" destOrd="0" presId="urn:microsoft.com/office/officeart/2008/layout/AlternatingHexagons"/>
    <dgm:cxn modelId="{66D658F2-E06B-4B4A-86B5-0E4A4B65D7B2}" type="presParOf" srcId="{2EF400F2-6913-4A18-81BF-4DBE486C86CA}" destId="{2DFE0817-789A-47E4-A415-9072C6716ED5}" srcOrd="3" destOrd="0" presId="urn:microsoft.com/office/officeart/2008/layout/AlternatingHexagons"/>
    <dgm:cxn modelId="{54224CA5-CAF8-4D83-B8C7-1A2D3D437D61}" type="presParOf" srcId="{2EF400F2-6913-4A18-81BF-4DBE486C86CA}" destId="{19C5E74A-7DD6-492E-BF6C-14C688DB8053}" srcOrd="4" destOrd="0" presId="urn:microsoft.com/office/officeart/2008/layout/AlternatingHexagons"/>
    <dgm:cxn modelId="{614C608C-4BA7-4C96-8503-18D10F7E287B}" type="presParOf" srcId="{19C5E74A-7DD6-492E-BF6C-14C688DB8053}" destId="{86A3A84F-0C1B-4130-9D83-EE3B110EE65C}" srcOrd="0" destOrd="0" presId="urn:microsoft.com/office/officeart/2008/layout/AlternatingHexagons"/>
    <dgm:cxn modelId="{9222C097-85BB-4A9C-B524-29C9EF35FD71}" type="presParOf" srcId="{19C5E74A-7DD6-492E-BF6C-14C688DB8053}" destId="{B6981DAC-3C2A-47C8-9A14-BDE7123006A5}" srcOrd="1" destOrd="0" presId="urn:microsoft.com/office/officeart/2008/layout/AlternatingHexagons"/>
    <dgm:cxn modelId="{9F05BABC-2815-49E4-BD5F-90549AB232E4}" type="presParOf" srcId="{19C5E74A-7DD6-492E-BF6C-14C688DB8053}" destId="{A1BE8209-3B9E-4F68-BD24-044719FDE699}" srcOrd="2" destOrd="0" presId="urn:microsoft.com/office/officeart/2008/layout/AlternatingHexagons"/>
    <dgm:cxn modelId="{83A92ABE-A66C-48AC-97A9-F5DEBC7B55A3}" type="presParOf" srcId="{19C5E74A-7DD6-492E-BF6C-14C688DB8053}" destId="{6A33154E-A8B8-4048-A61F-99E50F02B386}" srcOrd="3" destOrd="0" presId="urn:microsoft.com/office/officeart/2008/layout/AlternatingHexagons"/>
    <dgm:cxn modelId="{3A619A5D-05F0-42AB-8C5E-C660CE70FB71}" type="presParOf" srcId="{19C5E74A-7DD6-492E-BF6C-14C688DB8053}" destId="{7B1484CA-0996-4C2E-A99B-7FEBD0085100}"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8EB68-681A-4771-B5D9-D388A54FDED5}">
      <dsp:nvSpPr>
        <dsp:cNvPr id="0" name=""/>
        <dsp:cNvSpPr/>
      </dsp:nvSpPr>
      <dsp:spPr>
        <a:xfrm>
          <a:off x="4212468" y="748650"/>
          <a:ext cx="3490558" cy="302899"/>
        </a:xfrm>
        <a:custGeom>
          <a:avLst/>
          <a:gdLst/>
          <a:ahLst/>
          <a:cxnLst/>
          <a:rect l="0" t="0" r="0" b="0"/>
          <a:pathLst>
            <a:path>
              <a:moveTo>
                <a:pt x="0" y="0"/>
              </a:moveTo>
              <a:lnTo>
                <a:pt x="0" y="151449"/>
              </a:lnTo>
              <a:lnTo>
                <a:pt x="3490558" y="151449"/>
              </a:lnTo>
              <a:lnTo>
                <a:pt x="3490558" y="3028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9C9E89-48D6-4091-8868-9B6232BCF022}">
      <dsp:nvSpPr>
        <dsp:cNvPr id="0" name=""/>
        <dsp:cNvSpPr/>
      </dsp:nvSpPr>
      <dsp:spPr>
        <a:xfrm>
          <a:off x="4212468" y="748650"/>
          <a:ext cx="1745279" cy="302899"/>
        </a:xfrm>
        <a:custGeom>
          <a:avLst/>
          <a:gdLst/>
          <a:ahLst/>
          <a:cxnLst/>
          <a:rect l="0" t="0" r="0" b="0"/>
          <a:pathLst>
            <a:path>
              <a:moveTo>
                <a:pt x="0" y="0"/>
              </a:moveTo>
              <a:lnTo>
                <a:pt x="0" y="151449"/>
              </a:lnTo>
              <a:lnTo>
                <a:pt x="1745279" y="151449"/>
              </a:lnTo>
              <a:lnTo>
                <a:pt x="1745279" y="3028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A86A99-6CC3-49EB-8550-264EF75321B1}">
      <dsp:nvSpPr>
        <dsp:cNvPr id="0" name=""/>
        <dsp:cNvSpPr/>
      </dsp:nvSpPr>
      <dsp:spPr>
        <a:xfrm>
          <a:off x="4166748" y="748650"/>
          <a:ext cx="91440" cy="302899"/>
        </a:xfrm>
        <a:custGeom>
          <a:avLst/>
          <a:gdLst/>
          <a:ahLst/>
          <a:cxnLst/>
          <a:rect l="0" t="0" r="0" b="0"/>
          <a:pathLst>
            <a:path>
              <a:moveTo>
                <a:pt x="45720" y="0"/>
              </a:moveTo>
              <a:lnTo>
                <a:pt x="45720" y="3028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31C543-9FF3-4BA2-AD15-349540F8D32B}">
      <dsp:nvSpPr>
        <dsp:cNvPr id="0" name=""/>
        <dsp:cNvSpPr/>
      </dsp:nvSpPr>
      <dsp:spPr>
        <a:xfrm>
          <a:off x="2467188" y="748650"/>
          <a:ext cx="1745279" cy="302899"/>
        </a:xfrm>
        <a:custGeom>
          <a:avLst/>
          <a:gdLst/>
          <a:ahLst/>
          <a:cxnLst/>
          <a:rect l="0" t="0" r="0" b="0"/>
          <a:pathLst>
            <a:path>
              <a:moveTo>
                <a:pt x="1745279" y="0"/>
              </a:moveTo>
              <a:lnTo>
                <a:pt x="1745279" y="151449"/>
              </a:lnTo>
              <a:lnTo>
                <a:pt x="0" y="151449"/>
              </a:lnTo>
              <a:lnTo>
                <a:pt x="0" y="3028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D8C216-778E-4F4D-A116-192B6CFCA013}">
      <dsp:nvSpPr>
        <dsp:cNvPr id="0" name=""/>
        <dsp:cNvSpPr/>
      </dsp:nvSpPr>
      <dsp:spPr>
        <a:xfrm>
          <a:off x="721909" y="748650"/>
          <a:ext cx="3490558" cy="302899"/>
        </a:xfrm>
        <a:custGeom>
          <a:avLst/>
          <a:gdLst/>
          <a:ahLst/>
          <a:cxnLst/>
          <a:rect l="0" t="0" r="0" b="0"/>
          <a:pathLst>
            <a:path>
              <a:moveTo>
                <a:pt x="3490558" y="0"/>
              </a:moveTo>
              <a:lnTo>
                <a:pt x="3490558" y="151449"/>
              </a:lnTo>
              <a:lnTo>
                <a:pt x="0" y="151449"/>
              </a:lnTo>
              <a:lnTo>
                <a:pt x="0" y="30289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A9472A-63DA-4012-8A66-B97496180223}">
      <dsp:nvSpPr>
        <dsp:cNvPr id="0" name=""/>
        <dsp:cNvSpPr/>
      </dsp:nvSpPr>
      <dsp:spPr>
        <a:xfrm>
          <a:off x="3348374" y="27460"/>
          <a:ext cx="1728186" cy="721189"/>
        </a:xfrm>
        <a:prstGeom prst="rect">
          <a:avLst/>
        </a:prstGeom>
        <a:solidFill>
          <a:schemeClr val="bg2">
            <a:lumMod val="5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a:t>CIBERSEGURIDAD</a:t>
          </a:r>
        </a:p>
      </dsp:txBody>
      <dsp:txXfrm>
        <a:off x="3348374" y="27460"/>
        <a:ext cx="1728186" cy="721189"/>
      </dsp:txXfrm>
    </dsp:sp>
    <dsp:sp modelId="{85990745-6713-4F05-84E4-BE24E18C8D31}">
      <dsp:nvSpPr>
        <dsp:cNvPr id="0" name=""/>
        <dsp:cNvSpPr/>
      </dsp:nvSpPr>
      <dsp:spPr>
        <a:xfrm>
          <a:off x="719" y="1051549"/>
          <a:ext cx="1442379" cy="721189"/>
        </a:xfrm>
        <a:prstGeom prst="rect">
          <a:avLst/>
        </a:prstGeom>
        <a:solidFill>
          <a:schemeClr val="tx2">
            <a:lumMod val="20000"/>
            <a:lumOff val="8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a:t>GESTIÓN</a:t>
          </a:r>
        </a:p>
      </dsp:txBody>
      <dsp:txXfrm>
        <a:off x="719" y="1051549"/>
        <a:ext cx="1442379" cy="721189"/>
      </dsp:txXfrm>
    </dsp:sp>
    <dsp:sp modelId="{350EABC6-3729-49CD-B0D1-7E9646109E16}">
      <dsp:nvSpPr>
        <dsp:cNvPr id="0" name=""/>
        <dsp:cNvSpPr/>
      </dsp:nvSpPr>
      <dsp:spPr>
        <a:xfrm>
          <a:off x="1745999" y="1051549"/>
          <a:ext cx="1442379" cy="721189"/>
        </a:xfrm>
        <a:prstGeom prst="rect">
          <a:avLst/>
        </a:prstGeom>
        <a:solidFill>
          <a:schemeClr val="tx2">
            <a:lumMod val="40000"/>
            <a:lumOff val="6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a:t>TÉNICO - OPS</a:t>
          </a:r>
        </a:p>
      </dsp:txBody>
      <dsp:txXfrm>
        <a:off x="1745999" y="1051549"/>
        <a:ext cx="1442379" cy="721189"/>
      </dsp:txXfrm>
    </dsp:sp>
    <dsp:sp modelId="{01C2C928-FBB8-47FC-A1DB-DFA61F066BA1}">
      <dsp:nvSpPr>
        <dsp:cNvPr id="0" name=""/>
        <dsp:cNvSpPr/>
      </dsp:nvSpPr>
      <dsp:spPr>
        <a:xfrm>
          <a:off x="3491278" y="1051549"/>
          <a:ext cx="1442379" cy="721189"/>
        </a:xfrm>
        <a:prstGeom prst="rect">
          <a:avLst/>
        </a:prstGeom>
        <a:solidFill>
          <a:schemeClr val="tx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a:t>TÉCNICO - CONSULTORÍA</a:t>
          </a:r>
        </a:p>
      </dsp:txBody>
      <dsp:txXfrm>
        <a:off x="3491278" y="1051549"/>
        <a:ext cx="1442379" cy="721189"/>
      </dsp:txXfrm>
    </dsp:sp>
    <dsp:sp modelId="{8D1E90FD-62D9-450D-AA0D-37A7F51F9551}">
      <dsp:nvSpPr>
        <dsp:cNvPr id="0" name=""/>
        <dsp:cNvSpPr/>
      </dsp:nvSpPr>
      <dsp:spPr>
        <a:xfrm>
          <a:off x="5236557" y="1051549"/>
          <a:ext cx="1442379" cy="721189"/>
        </a:xfrm>
        <a:prstGeom prst="rect">
          <a:avLst/>
        </a:prstGeom>
        <a:solidFill>
          <a:schemeClr val="tx2">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a:t>TÉCNICO -   IMPLEMENTACIÓN</a:t>
          </a:r>
        </a:p>
      </dsp:txBody>
      <dsp:txXfrm>
        <a:off x="5236557" y="1051549"/>
        <a:ext cx="1442379" cy="721189"/>
      </dsp:txXfrm>
    </dsp:sp>
    <dsp:sp modelId="{E268EF89-279C-4363-8C38-FB41708622C4}">
      <dsp:nvSpPr>
        <dsp:cNvPr id="0" name=""/>
        <dsp:cNvSpPr/>
      </dsp:nvSpPr>
      <dsp:spPr>
        <a:xfrm>
          <a:off x="6981836" y="1051549"/>
          <a:ext cx="1442379" cy="721189"/>
        </a:xfrm>
        <a:prstGeom prst="rect">
          <a:avLst/>
        </a:prstGeom>
        <a:solidFill>
          <a:schemeClr val="tx2">
            <a:lumMod val="5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Arial"/>
            </a:rPr>
            <a:t>NEGOCIO</a:t>
          </a:r>
          <a:endParaRPr lang="es-ES" sz="1200" kern="1200" dirty="0"/>
        </a:p>
      </dsp:txBody>
      <dsp:txXfrm>
        <a:off x="6981836" y="1051549"/>
        <a:ext cx="1442379" cy="721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B7580-D955-421F-869B-2D406A2F3F55}">
      <dsp:nvSpPr>
        <dsp:cNvPr id="0" name=""/>
        <dsp:cNvSpPr/>
      </dsp:nvSpPr>
      <dsp:spPr>
        <a:xfrm>
          <a:off x="1549400" y="0"/>
          <a:ext cx="1549400" cy="1324428"/>
        </a:xfrm>
        <a:prstGeom prst="trapezoid">
          <a:avLst>
            <a:gd name="adj" fmla="val 58493"/>
          </a:avLst>
        </a:prstGeom>
        <a:solidFill>
          <a:schemeClr val="tx2">
            <a:lumMod val="20000"/>
            <a:lumOff val="8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latin typeface="Arial"/>
            </a:rPr>
            <a:t>DISPONIBILIDAD</a:t>
          </a:r>
          <a:endParaRPr lang="es-ES" sz="1400" kern="1200" dirty="0"/>
        </a:p>
      </dsp:txBody>
      <dsp:txXfrm>
        <a:off x="1549400" y="0"/>
        <a:ext cx="1549400" cy="1324428"/>
      </dsp:txXfrm>
    </dsp:sp>
    <dsp:sp modelId="{944F0D13-64EA-4704-AEE4-4B147818A038}">
      <dsp:nvSpPr>
        <dsp:cNvPr id="0" name=""/>
        <dsp:cNvSpPr/>
      </dsp:nvSpPr>
      <dsp:spPr>
        <a:xfrm>
          <a:off x="774700" y="1324428"/>
          <a:ext cx="3098800" cy="1324428"/>
        </a:xfrm>
        <a:prstGeom prst="trapezoid">
          <a:avLst>
            <a:gd name="adj" fmla="val 58493"/>
          </a:avLst>
        </a:prstGeom>
        <a:solidFill>
          <a:schemeClr val="tx2">
            <a:lumMod val="40000"/>
            <a:lumOff val="6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latin typeface="Arial"/>
            </a:rPr>
            <a:t>INTEGRIDAD</a:t>
          </a:r>
          <a:endParaRPr lang="es-ES" sz="1400" kern="1200" dirty="0"/>
        </a:p>
      </dsp:txBody>
      <dsp:txXfrm>
        <a:off x="1316990" y="1324428"/>
        <a:ext cx="2014220" cy="1324428"/>
      </dsp:txXfrm>
    </dsp:sp>
    <dsp:sp modelId="{43E1EBA1-91B4-48B1-8363-027E917822D4}">
      <dsp:nvSpPr>
        <dsp:cNvPr id="0" name=""/>
        <dsp:cNvSpPr/>
      </dsp:nvSpPr>
      <dsp:spPr>
        <a:xfrm>
          <a:off x="0" y="2648857"/>
          <a:ext cx="4648200" cy="1324428"/>
        </a:xfrm>
        <a:prstGeom prst="trapezoid">
          <a:avLst>
            <a:gd name="adj" fmla="val 58493"/>
          </a:avLst>
        </a:prstGeom>
        <a:solidFill>
          <a:schemeClr val="tx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latin typeface="Arial"/>
            </a:rPr>
            <a:t>CONFIDENCIALIDAD</a:t>
          </a:r>
          <a:endParaRPr lang="es-ES" sz="1400" kern="1200" dirty="0"/>
        </a:p>
      </dsp:txBody>
      <dsp:txXfrm>
        <a:off x="813434" y="2648857"/>
        <a:ext cx="3021330" cy="13244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B7580-D955-421F-869B-2D406A2F3F55}">
      <dsp:nvSpPr>
        <dsp:cNvPr id="0" name=""/>
        <dsp:cNvSpPr/>
      </dsp:nvSpPr>
      <dsp:spPr>
        <a:xfrm>
          <a:off x="1549400" y="0"/>
          <a:ext cx="1549400" cy="1324428"/>
        </a:xfrm>
        <a:prstGeom prst="trapezoid">
          <a:avLst>
            <a:gd name="adj" fmla="val 58493"/>
          </a:avLst>
        </a:prstGeom>
        <a:solidFill>
          <a:schemeClr val="tx2">
            <a:lumMod val="20000"/>
            <a:lumOff val="8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latin typeface="Arial"/>
            </a:rPr>
            <a:t>DISPONIBILIDAD</a:t>
          </a:r>
          <a:endParaRPr lang="es-ES" sz="1400" kern="1200" dirty="0"/>
        </a:p>
      </dsp:txBody>
      <dsp:txXfrm>
        <a:off x="1549400" y="0"/>
        <a:ext cx="1549400" cy="1324428"/>
      </dsp:txXfrm>
    </dsp:sp>
    <dsp:sp modelId="{944F0D13-64EA-4704-AEE4-4B147818A038}">
      <dsp:nvSpPr>
        <dsp:cNvPr id="0" name=""/>
        <dsp:cNvSpPr/>
      </dsp:nvSpPr>
      <dsp:spPr>
        <a:xfrm>
          <a:off x="774700" y="1324428"/>
          <a:ext cx="3098800" cy="1324428"/>
        </a:xfrm>
        <a:prstGeom prst="trapezoid">
          <a:avLst>
            <a:gd name="adj" fmla="val 58493"/>
          </a:avLst>
        </a:prstGeom>
        <a:solidFill>
          <a:schemeClr val="tx2">
            <a:lumMod val="40000"/>
            <a:lumOff val="6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latin typeface="Arial"/>
            </a:rPr>
            <a:t>INTEGRIDAD</a:t>
          </a:r>
          <a:endParaRPr lang="es-ES" sz="1400" kern="1200" dirty="0"/>
        </a:p>
      </dsp:txBody>
      <dsp:txXfrm>
        <a:off x="1316990" y="1324428"/>
        <a:ext cx="2014220" cy="1324428"/>
      </dsp:txXfrm>
    </dsp:sp>
    <dsp:sp modelId="{43E1EBA1-91B4-48B1-8363-027E917822D4}">
      <dsp:nvSpPr>
        <dsp:cNvPr id="0" name=""/>
        <dsp:cNvSpPr/>
      </dsp:nvSpPr>
      <dsp:spPr>
        <a:xfrm>
          <a:off x="0" y="2648857"/>
          <a:ext cx="4648200" cy="1324428"/>
        </a:xfrm>
        <a:prstGeom prst="trapezoid">
          <a:avLst>
            <a:gd name="adj" fmla="val 58493"/>
          </a:avLst>
        </a:prstGeom>
        <a:solidFill>
          <a:schemeClr val="tx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latin typeface="Arial"/>
            </a:rPr>
            <a:t>CONFIDENCIALIDAD</a:t>
          </a:r>
          <a:endParaRPr lang="es-ES" sz="1400" kern="1200" dirty="0"/>
        </a:p>
      </dsp:txBody>
      <dsp:txXfrm>
        <a:off x="813434" y="2648857"/>
        <a:ext cx="3021330" cy="13244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E70A5-3A25-4438-978F-DE50A6A6861B}">
      <dsp:nvSpPr>
        <dsp:cNvPr id="0" name=""/>
        <dsp:cNvSpPr/>
      </dsp:nvSpPr>
      <dsp:spPr>
        <a:xfrm rot="10800000">
          <a:off x="0" y="0"/>
          <a:ext cx="4582534" cy="1324545"/>
        </a:xfrm>
        <a:prstGeom prst="trapezoid">
          <a:avLst>
            <a:gd name="adj" fmla="val 57662"/>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ES" sz="6500" kern="1200" dirty="0">
              <a:latin typeface="Arial"/>
            </a:rPr>
            <a:t>¿?</a:t>
          </a:r>
          <a:endParaRPr lang="es-ES" sz="6500" kern="1200" dirty="0"/>
        </a:p>
      </dsp:txBody>
      <dsp:txXfrm rot="-10800000">
        <a:off x="801943" y="0"/>
        <a:ext cx="2978647" cy="1324545"/>
      </dsp:txXfrm>
    </dsp:sp>
    <dsp:sp modelId="{899121DE-AC31-4DC3-AEC5-9FB5437F9E5F}">
      <dsp:nvSpPr>
        <dsp:cNvPr id="0" name=""/>
        <dsp:cNvSpPr/>
      </dsp:nvSpPr>
      <dsp:spPr>
        <a:xfrm rot="10800000">
          <a:off x="763755" y="1324545"/>
          <a:ext cx="3055022" cy="1324545"/>
        </a:xfrm>
        <a:prstGeom prst="trapezoid">
          <a:avLst>
            <a:gd name="adj" fmla="val 57662"/>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ES" sz="6500" kern="1200" dirty="0">
              <a:latin typeface="Arial"/>
            </a:rPr>
            <a:t>¿?</a:t>
          </a:r>
          <a:endParaRPr lang="es-ES" sz="6500" kern="1200" dirty="0"/>
        </a:p>
      </dsp:txBody>
      <dsp:txXfrm rot="-10800000">
        <a:off x="1298384" y="1324545"/>
        <a:ext cx="1985764" cy="1324545"/>
      </dsp:txXfrm>
    </dsp:sp>
    <dsp:sp modelId="{B64CFA75-10A0-44ED-8236-7734421CBE9E}">
      <dsp:nvSpPr>
        <dsp:cNvPr id="0" name=""/>
        <dsp:cNvSpPr/>
      </dsp:nvSpPr>
      <dsp:spPr>
        <a:xfrm rot="10800000">
          <a:off x="1527511" y="2649090"/>
          <a:ext cx="1527511" cy="1324545"/>
        </a:xfrm>
        <a:prstGeom prst="trapezoid">
          <a:avLst>
            <a:gd name="adj" fmla="val 57662"/>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ES" sz="6500" kern="1200" dirty="0">
              <a:latin typeface="Arial"/>
            </a:rPr>
            <a:t>¿?</a:t>
          </a:r>
          <a:endParaRPr lang="es-ES" sz="6500" kern="1200" dirty="0"/>
        </a:p>
      </dsp:txBody>
      <dsp:txXfrm rot="-10800000">
        <a:off x="1527511" y="2649090"/>
        <a:ext cx="1527511" cy="1324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B7580-D955-421F-869B-2D406A2F3F55}">
      <dsp:nvSpPr>
        <dsp:cNvPr id="0" name=""/>
        <dsp:cNvSpPr/>
      </dsp:nvSpPr>
      <dsp:spPr>
        <a:xfrm>
          <a:off x="1549400" y="0"/>
          <a:ext cx="1549400" cy="1324428"/>
        </a:xfrm>
        <a:prstGeom prst="trapezoid">
          <a:avLst>
            <a:gd name="adj" fmla="val 58493"/>
          </a:avLst>
        </a:prstGeom>
        <a:solidFill>
          <a:schemeClr val="tx2">
            <a:lumMod val="20000"/>
            <a:lumOff val="8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latin typeface="Arial"/>
            </a:rPr>
            <a:t>DISPONIBILIDAD</a:t>
          </a:r>
          <a:endParaRPr lang="es-ES" sz="1400" kern="1200" dirty="0"/>
        </a:p>
      </dsp:txBody>
      <dsp:txXfrm>
        <a:off x="1549400" y="0"/>
        <a:ext cx="1549400" cy="1324428"/>
      </dsp:txXfrm>
    </dsp:sp>
    <dsp:sp modelId="{944F0D13-64EA-4704-AEE4-4B147818A038}">
      <dsp:nvSpPr>
        <dsp:cNvPr id="0" name=""/>
        <dsp:cNvSpPr/>
      </dsp:nvSpPr>
      <dsp:spPr>
        <a:xfrm>
          <a:off x="774700" y="1324428"/>
          <a:ext cx="3098800" cy="1324428"/>
        </a:xfrm>
        <a:prstGeom prst="trapezoid">
          <a:avLst>
            <a:gd name="adj" fmla="val 58493"/>
          </a:avLst>
        </a:prstGeom>
        <a:solidFill>
          <a:schemeClr val="tx2">
            <a:lumMod val="40000"/>
            <a:lumOff val="6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latin typeface="Arial"/>
            </a:rPr>
            <a:t>INTEGRIDAD</a:t>
          </a:r>
          <a:endParaRPr lang="es-ES" sz="1400" kern="1200" dirty="0"/>
        </a:p>
      </dsp:txBody>
      <dsp:txXfrm>
        <a:off x="1316990" y="1324428"/>
        <a:ext cx="2014220" cy="1324428"/>
      </dsp:txXfrm>
    </dsp:sp>
    <dsp:sp modelId="{43E1EBA1-91B4-48B1-8363-027E917822D4}">
      <dsp:nvSpPr>
        <dsp:cNvPr id="0" name=""/>
        <dsp:cNvSpPr/>
      </dsp:nvSpPr>
      <dsp:spPr>
        <a:xfrm>
          <a:off x="0" y="2648857"/>
          <a:ext cx="4648200" cy="1324428"/>
        </a:xfrm>
        <a:prstGeom prst="trapezoid">
          <a:avLst>
            <a:gd name="adj" fmla="val 58493"/>
          </a:avLst>
        </a:prstGeom>
        <a:solidFill>
          <a:schemeClr val="tx2">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latin typeface="Arial"/>
            </a:rPr>
            <a:t>CONFIDENCIALIDAD</a:t>
          </a:r>
          <a:endParaRPr lang="es-ES" sz="1400" kern="1200" dirty="0"/>
        </a:p>
      </dsp:txBody>
      <dsp:txXfrm>
        <a:off x="813434" y="2648857"/>
        <a:ext cx="3021330" cy="13244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9661C-F933-4D3B-9970-B3DBF768B199}">
      <dsp:nvSpPr>
        <dsp:cNvPr id="0" name=""/>
        <dsp:cNvSpPr/>
      </dsp:nvSpPr>
      <dsp:spPr>
        <a:xfrm rot="5400000">
          <a:off x="1905683" y="2281630"/>
          <a:ext cx="1251598" cy="1088890"/>
        </a:xfrm>
        <a:prstGeom prst="hexagon">
          <a:avLst>
            <a:gd name="adj" fmla="val 2500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Actores internos</a:t>
          </a:r>
        </a:p>
      </dsp:txBody>
      <dsp:txXfrm rot="-5400000">
        <a:off x="2156722" y="2395317"/>
        <a:ext cx="749520" cy="861516"/>
      </dsp:txXfrm>
    </dsp:sp>
    <dsp:sp modelId="{6E525BDD-6A1A-4CB7-AEBB-D2475C20E6FB}">
      <dsp:nvSpPr>
        <dsp:cNvPr id="0" name=""/>
        <dsp:cNvSpPr/>
      </dsp:nvSpPr>
      <dsp:spPr>
        <a:xfrm>
          <a:off x="3108969" y="2450596"/>
          <a:ext cx="1396783" cy="750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ES" sz="1400" kern="1200" dirty="0"/>
            <a:t>Qué hacemos si…?</a:t>
          </a:r>
        </a:p>
      </dsp:txBody>
      <dsp:txXfrm>
        <a:off x="3108969" y="2450596"/>
        <a:ext cx="1396783" cy="750958"/>
      </dsp:txXfrm>
    </dsp:sp>
    <dsp:sp modelId="{9111AAF3-2405-4466-9517-40541FA3D3F3}">
      <dsp:nvSpPr>
        <dsp:cNvPr id="0" name=""/>
        <dsp:cNvSpPr/>
      </dsp:nvSpPr>
      <dsp:spPr>
        <a:xfrm rot="5400000">
          <a:off x="729681" y="2281630"/>
          <a:ext cx="1251598" cy="1088890"/>
        </a:xfrm>
        <a:prstGeom prst="hexagon">
          <a:avLst>
            <a:gd name="adj" fmla="val 25000"/>
            <a:gd name="vf" fmla="val 115470"/>
          </a:avLst>
        </a:prstGeom>
        <a:solidFill>
          <a:schemeClr val="accent4">
            <a:hueOff val="2210747"/>
            <a:satOff val="-10246"/>
            <a:lumOff val="-203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980720" y="2395317"/>
        <a:ext cx="749520" cy="861516"/>
      </dsp:txXfrm>
    </dsp:sp>
    <dsp:sp modelId="{83CAF716-3589-4A93-B13E-6BA903507D6B}">
      <dsp:nvSpPr>
        <dsp:cNvPr id="0" name=""/>
        <dsp:cNvSpPr/>
      </dsp:nvSpPr>
      <dsp:spPr>
        <a:xfrm rot="5400000">
          <a:off x="1315429" y="3343986"/>
          <a:ext cx="1251598" cy="1088890"/>
        </a:xfrm>
        <a:prstGeom prst="hexagon">
          <a:avLst>
            <a:gd name="adj" fmla="val 25000"/>
            <a:gd name="vf" fmla="val 115470"/>
          </a:avLst>
        </a:prstGeom>
        <a:solidFill>
          <a:schemeClr val="accent4">
            <a:hueOff val="4421493"/>
            <a:satOff val="-20493"/>
            <a:lumOff val="-407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ES" sz="900" kern="1200" dirty="0"/>
            <a:t>Proveedores</a:t>
          </a:r>
        </a:p>
      </dsp:txBody>
      <dsp:txXfrm rot="-5400000">
        <a:off x="1566468" y="3457673"/>
        <a:ext cx="749520" cy="861516"/>
      </dsp:txXfrm>
    </dsp:sp>
    <dsp:sp modelId="{64C4F77B-E13D-420A-9419-8CBEB75827EB}">
      <dsp:nvSpPr>
        <dsp:cNvPr id="0" name=""/>
        <dsp:cNvSpPr/>
      </dsp:nvSpPr>
      <dsp:spPr>
        <a:xfrm>
          <a:off x="0" y="3512952"/>
          <a:ext cx="1351725" cy="750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s-ES" sz="1400" kern="1200" dirty="0"/>
            <a:t>Necesitas….</a:t>
          </a:r>
        </a:p>
      </dsp:txBody>
      <dsp:txXfrm>
        <a:off x="0" y="3512952"/>
        <a:ext cx="1351725" cy="750958"/>
      </dsp:txXfrm>
    </dsp:sp>
    <dsp:sp modelId="{6DD804F8-2A9A-464B-AE7F-E190635D8020}">
      <dsp:nvSpPr>
        <dsp:cNvPr id="0" name=""/>
        <dsp:cNvSpPr/>
      </dsp:nvSpPr>
      <dsp:spPr>
        <a:xfrm rot="5400000">
          <a:off x="2491431" y="3343986"/>
          <a:ext cx="1251598" cy="1088890"/>
        </a:xfrm>
        <a:prstGeom prst="hexagon">
          <a:avLst>
            <a:gd name="adj" fmla="val 25000"/>
            <a:gd name="vf" fmla="val 115470"/>
          </a:avLst>
        </a:prstGeom>
        <a:solidFill>
          <a:schemeClr val="accent4">
            <a:hueOff val="6632240"/>
            <a:satOff val="-30739"/>
            <a:lumOff val="-611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2742470" y="3457673"/>
        <a:ext cx="749520" cy="861516"/>
      </dsp:txXfrm>
    </dsp:sp>
    <dsp:sp modelId="{86A3A84F-0C1B-4130-9D83-EE3B110EE65C}">
      <dsp:nvSpPr>
        <dsp:cNvPr id="0" name=""/>
        <dsp:cNvSpPr/>
      </dsp:nvSpPr>
      <dsp:spPr>
        <a:xfrm rot="5400000">
          <a:off x="1905683" y="4406343"/>
          <a:ext cx="1251598" cy="1088890"/>
        </a:xfrm>
        <a:prstGeom prst="hexagon">
          <a:avLst>
            <a:gd name="adj" fmla="val 25000"/>
            <a:gd name="vf" fmla="val 115470"/>
          </a:avLst>
        </a:prstGeom>
        <a:solidFill>
          <a:schemeClr val="accent4">
            <a:hueOff val="8842986"/>
            <a:satOff val="-40986"/>
            <a:lumOff val="-815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Clientes</a:t>
          </a:r>
        </a:p>
      </dsp:txBody>
      <dsp:txXfrm rot="-5400000">
        <a:off x="2156722" y="4520030"/>
        <a:ext cx="749520" cy="861516"/>
      </dsp:txXfrm>
    </dsp:sp>
    <dsp:sp modelId="{B6981DAC-3C2A-47C8-9A14-BDE7123006A5}">
      <dsp:nvSpPr>
        <dsp:cNvPr id="0" name=""/>
        <dsp:cNvSpPr/>
      </dsp:nvSpPr>
      <dsp:spPr>
        <a:xfrm>
          <a:off x="3108969" y="4575309"/>
          <a:ext cx="1396783" cy="750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ES" sz="1400" kern="1200" dirty="0"/>
            <a:t>Estás certificado en algún estándar?</a:t>
          </a:r>
        </a:p>
      </dsp:txBody>
      <dsp:txXfrm>
        <a:off x="3108969" y="4575309"/>
        <a:ext cx="1396783" cy="750958"/>
      </dsp:txXfrm>
    </dsp:sp>
    <dsp:sp modelId="{7B1484CA-0996-4C2E-A99B-7FEBD0085100}">
      <dsp:nvSpPr>
        <dsp:cNvPr id="0" name=""/>
        <dsp:cNvSpPr/>
      </dsp:nvSpPr>
      <dsp:spPr>
        <a:xfrm rot="5400000">
          <a:off x="729681" y="4406343"/>
          <a:ext cx="1251598" cy="1088890"/>
        </a:xfrm>
        <a:prstGeom prst="hexagon">
          <a:avLst>
            <a:gd name="adj" fmla="val 25000"/>
            <a:gd name="vf" fmla="val 115470"/>
          </a:avLst>
        </a:prstGeom>
        <a:solidFill>
          <a:schemeClr val="accent4">
            <a:hueOff val="11053733"/>
            <a:satOff val="-51232"/>
            <a:lumOff val="-1019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980720" y="4520030"/>
        <a:ext cx="749520" cy="86151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DBBB325-D332-B942-A1C5-DA4BA3080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348FCF65-EFE6-F74C-9EFA-BA9B66F94E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D0977B-6D90-6548-B09A-86C6944854CA}" type="datetimeFigureOut">
              <a:rPr lang="es-ES" smtClean="0"/>
              <a:t>28/09/2023</a:t>
            </a:fld>
            <a:endParaRPr lang="es-ES"/>
          </a:p>
        </p:txBody>
      </p:sp>
      <p:sp>
        <p:nvSpPr>
          <p:cNvPr id="4" name="Marcador de pie de página 3">
            <a:extLst>
              <a:ext uri="{FF2B5EF4-FFF2-40B4-BE49-F238E27FC236}">
                <a16:creationId xmlns:a16="http://schemas.microsoft.com/office/drawing/2014/main" id="{51AFE3C8-56B9-D246-96D1-B5F6C5E16F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9A444B53-E00C-F44D-9406-0A5E365C53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84AED0-BE72-E746-B746-E305D0D4FD26}" type="slidenum">
              <a:rPr lang="es-ES" smtClean="0"/>
              <a:t>‹Nº›</a:t>
            </a:fld>
            <a:endParaRPr lang="es-ES"/>
          </a:p>
        </p:txBody>
      </p:sp>
    </p:spTree>
    <p:extLst>
      <p:ext uri="{BB962C8B-B14F-4D97-AF65-F5344CB8AC3E}">
        <p14:creationId xmlns:p14="http://schemas.microsoft.com/office/powerpoint/2010/main" val="1322621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28EB8-949E-4A49-BCFC-D69CB43FA443}" type="datetimeFigureOut">
              <a:rPr lang="es-ES" smtClean="0"/>
              <a:t>28/09/2023</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26A500-1DA6-4541-BE61-DEBA7B330470}" type="slidenum">
              <a:rPr lang="es-ES" smtClean="0"/>
              <a:t>‹Nº›</a:t>
            </a:fld>
            <a:endParaRPr lang="es-ES"/>
          </a:p>
        </p:txBody>
      </p:sp>
    </p:spTree>
    <p:extLst>
      <p:ext uri="{BB962C8B-B14F-4D97-AF65-F5344CB8AC3E}">
        <p14:creationId xmlns:p14="http://schemas.microsoft.com/office/powerpoint/2010/main" val="286611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spcBef>
                <a:spcPts val="0"/>
              </a:spcBef>
              <a:tabLst/>
              <a:defRPr/>
            </a:pPr>
            <a:endParaRPr lang="en-US" sz="1000" b="1" u="sng" dirty="0">
              <a:solidFill>
                <a:schemeClr val="tx2"/>
              </a:solidFill>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937AFB2-63FE-4D27-8529-EF9C55DBAEBB}" type="slidenum">
              <a:rPr lang="en-US" smtClean="0"/>
              <a:t>4</a:t>
            </a:fld>
            <a:endParaRPr lang="en-US" dirty="0"/>
          </a:p>
        </p:txBody>
      </p:sp>
    </p:spTree>
    <p:extLst>
      <p:ext uri="{BB962C8B-B14F-4D97-AF65-F5344CB8AC3E}">
        <p14:creationId xmlns:p14="http://schemas.microsoft.com/office/powerpoint/2010/main" val="362294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1682590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212725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000" dirty="0"/>
              <a:t>La ciberseguridad debe estructurarse en disciplinas fundamentales para garantizar el enfoque adecuado en cada área de conocimiento y luego alinear nuestra estrategia de reclutamiento en torno a estas áreas:</a:t>
            </a:r>
          </a:p>
          <a:p>
            <a:endParaRPr lang="es-ES" sz="1000" dirty="0"/>
          </a:p>
          <a:p>
            <a:pPr marL="171450" indent="-171450">
              <a:buFont typeface="Arial" panose="020B0604020202020204" pitchFamily="34" charset="0"/>
              <a:buChar char="•"/>
            </a:pPr>
            <a:r>
              <a:rPr lang="es-ES" sz="1000" dirty="0"/>
              <a:t>Infraestructura: este pilar está más relacionado con las tecnologías de seguridad que necesitamos adquirir, las que debemos exprimir para garantizar que estamos maximizando nuestras inversiones por completo.</a:t>
            </a:r>
          </a:p>
          <a:p>
            <a:pPr marL="171450" indent="-171450">
              <a:buFont typeface="Arial" panose="020B0604020202020204" pitchFamily="34" charset="0"/>
              <a:buChar char="•"/>
            </a:pPr>
            <a:endParaRPr lang="es-ES" sz="1000" dirty="0"/>
          </a:p>
          <a:p>
            <a:pPr marL="171450" indent="-171450">
              <a:buFont typeface="Arial" panose="020B0604020202020204" pitchFamily="34" charset="0"/>
              <a:buChar char="•"/>
            </a:pPr>
            <a:r>
              <a:rPr lang="es-ES" sz="1000" dirty="0"/>
              <a:t>Gestión de identidades y accesos: las cuentas de usuario son uno de los activos más relevantes de toda empresa tan valiosos como los propios datos. Esta es la razón por la que necesitamos crear un ciclo de vida de identidad basado en procesos, personas y tecnología.</a:t>
            </a:r>
          </a:p>
          <a:p>
            <a:pPr marL="171450" indent="-171450">
              <a:buFont typeface="Arial" panose="020B0604020202020204" pitchFamily="34" charset="0"/>
              <a:buChar char="•"/>
            </a:pPr>
            <a:endParaRPr lang="es-ES" sz="1000" dirty="0"/>
          </a:p>
          <a:p>
            <a:pPr marL="171450" indent="-171450">
              <a:buFont typeface="Arial" panose="020B0604020202020204" pitchFamily="34" charset="0"/>
              <a:buChar char="•"/>
            </a:pPr>
            <a:r>
              <a:rPr lang="es-ES" sz="1000" dirty="0"/>
              <a:t>Seguridad de las aplicaciones: hoy en día la seguridad de las aplicaciones es un punto clave ya que aportamos valor de negocio en base a las aplicaciones que se publican en Internet. La superficie de ataque externa suele ser grande y, por lo tanto, las aplicaciones son vulnerables y presa fácil para los atacantes.</a:t>
            </a:r>
          </a:p>
          <a:p>
            <a:pPr marL="171450" indent="-171450">
              <a:buFont typeface="Arial" panose="020B0604020202020204" pitchFamily="34" charset="0"/>
              <a:buChar char="•"/>
            </a:pPr>
            <a:endParaRPr lang="es-ES" sz="1000" dirty="0"/>
          </a:p>
          <a:p>
            <a:pPr marL="171450" indent="-171450">
              <a:buFont typeface="Arial" panose="020B0604020202020204" pitchFamily="34" charset="0"/>
              <a:buChar char="•"/>
            </a:pPr>
            <a:r>
              <a:rPr lang="es-ES" sz="1000" dirty="0"/>
              <a:t>Operaciones de seguridad: este pilar estratégico está diseñado para gestionar el SOC y monitorear su actividad mientras mejora los flujos de trabajo de seguridad, brinda informes periódicos relevantes sobre nuestro estado de seguridad, asegura los acuerdos de SLA y alinea la estrategia de seguridad con las operaciones de seguridad.</a:t>
            </a:r>
          </a:p>
          <a:p>
            <a:pPr marL="171450" indent="-171450">
              <a:buFont typeface="Arial" panose="020B0604020202020204" pitchFamily="34" charset="0"/>
              <a:buChar char="•"/>
            </a:pPr>
            <a:endParaRPr lang="es-ES" sz="1000" dirty="0"/>
          </a:p>
          <a:p>
            <a:pPr marL="171450" indent="-171450">
              <a:buFont typeface="Arial" panose="020B0604020202020204" pitchFamily="34" charset="0"/>
              <a:buChar char="•"/>
            </a:pPr>
            <a:r>
              <a:rPr lang="es-ES" sz="1000" dirty="0"/>
              <a:t>Gobierno, Riesgo y Cumplimiento: también es necesario contar con un marco de gobierno para involucrar al resto de los pilares y otros procesos críticos (como auditorías de seguridad de los clientes o evaluaciones de seguridad de terceros), especialmente porque esta es la base para preparar a la empresa para reunir una certificación de seguridad como la ISO 27001. Este es un tema muy demandado por parte del negocio y de los clientes.</a:t>
            </a:r>
          </a:p>
          <a:p>
            <a:pPr marL="171450" indent="-171450">
              <a:buFont typeface="Arial" panose="020B0604020202020204" pitchFamily="34" charset="0"/>
              <a:buChar char="•"/>
            </a:pPr>
            <a:endParaRPr lang="es-ES" sz="1000" dirty="0"/>
          </a:p>
          <a:p>
            <a:pPr marL="171450" indent="-171450">
              <a:buFont typeface="Arial" panose="020B0604020202020204" pitchFamily="34" charset="0"/>
              <a:buChar char="•"/>
            </a:pPr>
            <a:r>
              <a:rPr lang="es-ES" sz="1000" dirty="0"/>
              <a:t>Coordinación de regiones: esta práctica está diseñada para coordinar tareas con las regiones y para alinear y cumplir con las políticas, procedimientos y estándares corporativos. También es un buen espacio para discutir diferentes temas en las geografías que con frecuencia tienen diferentes necesidades o preocupaciones.</a:t>
            </a:r>
          </a:p>
          <a:p>
            <a:endParaRPr lang="es-ES" sz="1000" dirty="0"/>
          </a:p>
          <a:p>
            <a:r>
              <a:rPr lang="es-ES" sz="1000" dirty="0"/>
              <a:t>Es clave reforzar adecuadamente las capacidades corporativas y regionales en términos de personas para enfrentar todas las iniciativas de seguridad.</a:t>
            </a:r>
          </a:p>
          <a:p>
            <a:endParaRPr lang="es-ES" sz="1000" dirty="0"/>
          </a:p>
          <a:p>
            <a:pPr marL="171450" indent="-171450">
              <a:buFont typeface="Arial" panose="020B0604020202020204" pitchFamily="34" charset="0"/>
              <a:buChar char="•"/>
            </a:pPr>
            <a:r>
              <a:rPr lang="es-ES" sz="1000" dirty="0"/>
              <a:t>Por un lado, el equipo corporativo necesita cubrir todos los temas relacionados antes mencionados, con ese propósito, se debe aumentar el número de personas en el equipo corporativo y diseñarlo en estas áreas de conocimiento, es decir, es necesario personas expertas enfocadas en estas áreas. Un buen ejemplo sería considerar 1,4 personal de seguridad por cada 1000 empleados, por lo que sería fácil extrapolar este ratio a cualquier empresa. (En compañías pequeñas ese ratio debe ser acomodado al número de empleados)</a:t>
            </a:r>
          </a:p>
          <a:p>
            <a:pPr marL="171450" indent="-171450">
              <a:buFont typeface="Arial" panose="020B0604020202020204" pitchFamily="34" charset="0"/>
              <a:buChar char="•"/>
            </a:pPr>
            <a:endParaRPr lang="es-ES" sz="1000" dirty="0"/>
          </a:p>
          <a:p>
            <a:pPr marL="171450" indent="-171450">
              <a:buFont typeface="Arial" panose="020B0604020202020204" pitchFamily="34" charset="0"/>
              <a:buChar char="•"/>
            </a:pPr>
            <a:r>
              <a:rPr lang="es-ES" sz="1000" dirty="0"/>
              <a:t>Por otro lado, es necesario crear una estructura de seguridad global en todas las regiones y países para garantizar la alineación y el cumplimiento adecuados con las políticas y estándares de seguridad corporativa, recopilar visibilidad sobre lo que está en el campo y, finalmente, ayudar a los gerentes regionales/locales de TI con soporte de seguridad dedicado y experto. Para ese propósito, un buen enfoque es aumentar inicialmente nuestra plantilla, luego ejecutar un proceso de evaluación de seguridad detallado en todas las regiones para abordar las brechas de seguridad y finalmente crear una capacidad individual y un plan estratégico de seguridad para cada región. asignando así los recursos necesarios en los próximos años.</a:t>
            </a:r>
            <a:endParaRPr lang="en-US" sz="1000" dirty="0"/>
          </a:p>
          <a:p>
            <a:pPr marL="171450" lvl="3" indent="-171450">
              <a:lnSpc>
                <a:spcPct val="100000"/>
              </a:lnSpc>
              <a:spcBef>
                <a:spcPts val="0"/>
              </a:spcBef>
              <a:buFont typeface="Arial" panose="020B0604020202020204" pitchFamily="34" charset="0"/>
              <a:buChar char="•"/>
              <a:tabLst/>
              <a:defRPr/>
            </a:pPr>
            <a:endParaRPr lang="en-US" sz="1000" b="1" u="sng" dirty="0">
              <a:solidFill>
                <a:schemeClr val="tx2"/>
              </a:solidFill>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937AFB2-63FE-4D27-8529-EF9C55DBAEBB}" type="slidenum">
              <a:rPr lang="en-US" smtClean="0"/>
              <a:t>16</a:t>
            </a:fld>
            <a:endParaRPr lang="en-US" dirty="0"/>
          </a:p>
        </p:txBody>
      </p:sp>
    </p:spTree>
    <p:extLst>
      <p:ext uri="{BB962C8B-B14F-4D97-AF65-F5344CB8AC3E}">
        <p14:creationId xmlns:p14="http://schemas.microsoft.com/office/powerpoint/2010/main" val="3739709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s-ES" sz="100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7AFB2-63FE-4D27-8529-EF9C55DBAE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7043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000" dirty="0"/>
              <a:t>Los </a:t>
            </a:r>
            <a:r>
              <a:rPr lang="en-US" sz="1000" dirty="0" err="1"/>
              <a:t>cincos</a:t>
            </a:r>
            <a:r>
              <a:rPr lang="en-US" sz="1000" dirty="0"/>
              <a:t> </a:t>
            </a:r>
            <a:r>
              <a:rPr lang="en-US" sz="1000" dirty="0" err="1"/>
              <a:t>principios</a:t>
            </a:r>
            <a:r>
              <a:rPr lang="en-US" sz="1000" dirty="0"/>
              <a:t> de la </a:t>
            </a:r>
            <a:r>
              <a:rPr lang="en-US" sz="1000" dirty="0" err="1"/>
              <a:t>ciberseguridad</a:t>
            </a:r>
            <a:r>
              <a:rPr lang="en-US" sz="1000" dirty="0"/>
              <a:t>: https://www.youtube.com/watch?v=_nVq7f26-Uo</a:t>
            </a:r>
          </a:p>
          <a:p>
            <a:pPr marL="0" indent="0">
              <a:buFont typeface="Arial" panose="020B0604020202020204" pitchFamily="34" charset="0"/>
              <a:buNone/>
            </a:pPr>
            <a:endParaRPr lang="en-US" sz="1000" dirty="0"/>
          </a:p>
          <a:p>
            <a:pPr marL="0" indent="0">
              <a:buFont typeface="Arial" panose="020B0604020202020204" pitchFamily="34" charset="0"/>
              <a:buNone/>
            </a:pPr>
            <a:r>
              <a:rPr lang="en-US" sz="1000" dirty="0"/>
              <a:t>El lobo HP:</a:t>
            </a:r>
          </a:p>
          <a:p>
            <a:pPr marL="0" indent="0">
              <a:buFont typeface="Arial" panose="020B0604020202020204" pitchFamily="34" charset="0"/>
              <a:buNone/>
            </a:pPr>
            <a:endParaRPr lang="en-US" sz="1000" dirty="0"/>
          </a:p>
          <a:p>
            <a:pPr marL="171450" indent="-171450">
              <a:buFont typeface="Arial" panose="020B0604020202020204" pitchFamily="34" charset="0"/>
              <a:buChar char="•"/>
            </a:pPr>
            <a:r>
              <a:rPr lang="en-US" sz="1000" dirty="0" err="1"/>
              <a:t>Parte</a:t>
            </a:r>
            <a:r>
              <a:rPr lang="en-US" sz="1000" dirty="0"/>
              <a:t> 1: https://www.youtube.com/watch?v=AcAKRzEeO3I</a:t>
            </a:r>
          </a:p>
          <a:p>
            <a:pPr marL="171450" indent="-171450">
              <a:buFont typeface="Arial" panose="020B0604020202020204" pitchFamily="34" charset="0"/>
              <a:buChar char="•"/>
            </a:pPr>
            <a:r>
              <a:rPr lang="en-US" sz="1000" dirty="0" err="1"/>
              <a:t>Parte</a:t>
            </a:r>
            <a:r>
              <a:rPr lang="en-US" sz="1000" dirty="0"/>
              <a:t> 2: https://www.youtube.com/watch?v=9BRAxJNeZx0</a:t>
            </a:r>
          </a:p>
          <a:p>
            <a:pPr marL="171450" indent="-171450">
              <a:buFont typeface="Arial" panose="020B0604020202020204" pitchFamily="34" charset="0"/>
              <a:buChar char="•"/>
            </a:pPr>
            <a:r>
              <a:rPr lang="en-US" sz="1000" dirty="0" err="1"/>
              <a:t>Parte</a:t>
            </a:r>
            <a:r>
              <a:rPr lang="en-US" sz="1000" dirty="0"/>
              <a:t> 3: https://www.youtube.com/watch?v=GmjCBTq4F1o</a:t>
            </a: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937AFB2-63FE-4D27-8529-EF9C55DBAEBB}" type="slidenum">
              <a:rPr lang="en-US" smtClean="0"/>
              <a:t>19</a:t>
            </a:fld>
            <a:endParaRPr lang="en-US" dirty="0"/>
          </a:p>
        </p:txBody>
      </p:sp>
    </p:spTree>
    <p:extLst>
      <p:ext uri="{BB962C8B-B14F-4D97-AF65-F5344CB8AC3E}">
        <p14:creationId xmlns:p14="http://schemas.microsoft.com/office/powerpoint/2010/main" val="3158354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Una crisis es un evento que tiene el potencial de impactar severamente los activos físicos e intangibles de una organización o comunidad; Los eventos desencadenantes de crisis incluyen: desastres naturales, tecnológicos, malevolencia, fechorías, dificultades financieras y confrontaciones.</a:t>
            </a:r>
          </a:p>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Desastres naturales: amenazan la vida, la propiedad y el medio ambiente. Los ejemplos recientes incluyen: la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supertormenta</a:t>
            </a:r>
            <a:r>
              <a:rPr lang="es-ES" sz="1800" dirty="0">
                <a:effectLst/>
                <a:latin typeface="Calibri" panose="020F0502020204030204" pitchFamily="34" charset="0"/>
                <a:ea typeface="Calibri" panose="020F0502020204030204" pitchFamily="34" charset="0"/>
                <a:cs typeface="Times New Roman" panose="02020603050405020304" pitchFamily="18" charset="0"/>
              </a:rPr>
              <a:t> Sandy (2012); Desastre nuclear de TEPCO Fukushima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Daiichi</a:t>
            </a:r>
            <a:r>
              <a:rPr lang="es-ES" sz="1800" dirty="0">
                <a:effectLst/>
                <a:latin typeface="Calibri" panose="020F0502020204030204" pitchFamily="34" charset="0"/>
                <a:ea typeface="Calibri" panose="020F0502020204030204" pitchFamily="34" charset="0"/>
                <a:cs typeface="Times New Roman" panose="02020603050405020304" pitchFamily="18" charset="0"/>
              </a:rPr>
              <a:t> (2012)</a:t>
            </a:r>
          </a:p>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Crisis tecnológicas: ocurren debido a un mal funcionamiento en una aplicación humana de la tecnología, p. Amenazas a la seguridad digital. Los ejemplos recientes incluyen: la crisis del 787 de Boeing (2013);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Blackberry</a:t>
            </a:r>
            <a:r>
              <a:rPr lang="es-ES" sz="1800" dirty="0">
                <a:effectLst/>
                <a:latin typeface="Calibri" panose="020F0502020204030204" pitchFamily="34" charset="0"/>
                <a:ea typeface="Calibri" panose="020F0502020204030204" pitchFamily="34" charset="0"/>
                <a:cs typeface="Times New Roman" panose="02020603050405020304" pitchFamily="18" charset="0"/>
              </a:rPr>
              <a:t> corte de 3 días (2011)</a:t>
            </a:r>
          </a:p>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Malevolencia: se produce cuando las personas utilizan medios delictivos hacia un negocio, p. terrorismo cibernético. Los ejemplos recientes incluyen: 1 millón de cuentas de usuario de Sony PlayStation pirateadas, información de tarjetas de crédito y datos bancarios tomados (2011)</a:t>
            </a:r>
          </a:p>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Delitos: ocurren cuando las decisiones perjudican a las partes interesadas Los ejemplos recientes incluyen: OPI de Facebook que resultó en una caída significativa del precio de la OPI que resultó en demandas colectivas.</a:t>
            </a:r>
          </a:p>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Dificultades financieras: se produce cuando factores internos/externos hacen que la empresa entre en dificultades, p. Quiebras/ofertas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MandA</a:t>
            </a:r>
            <a:r>
              <a:rPr lang="es-ES" sz="1800" dirty="0">
                <a:effectLst/>
                <a:latin typeface="Calibri" panose="020F0502020204030204" pitchFamily="34" charset="0"/>
                <a:ea typeface="Calibri" panose="020F0502020204030204" pitchFamily="34" charset="0"/>
                <a:cs typeface="Times New Roman" panose="02020603050405020304" pitchFamily="18" charset="0"/>
              </a:rPr>
              <a:t> hostiles Ejemplos recientes incluyen: American Airlines se convierte en la última de las aerolíneas tradicionales nacionales en declararse en quiebra (2011)</a:t>
            </a:r>
          </a:p>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Fraude mayor y delitos financieros: Ocurre cuando hay infracciones deliberadas de la ley, generalmente para beneficio económico individual. Los ejemplos recientes incluyen: Escándalo de comerciantes deshonestos de UBS: el banco perdió más de $ 2BN (2011)</a:t>
            </a:r>
          </a:p>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Confrontaciones: ocurren cuando grupos descontentos por la aceptación de sus demandas, ej. levantamientos civiles Ejemplos recientes incluyen: Paro laboral ilegal por parte de los manipuladores de equipaje y el personal de tierra de Air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Canada</a:t>
            </a:r>
            <a:r>
              <a:rPr lang="es-ES" sz="1800" dirty="0">
                <a:effectLst/>
                <a:latin typeface="Calibri" panose="020F0502020204030204" pitchFamily="34" charset="0"/>
                <a:ea typeface="Calibri" panose="020F0502020204030204" pitchFamily="34" charset="0"/>
                <a:cs typeface="Times New Roman" panose="02020603050405020304" pitchFamily="18" charset="0"/>
              </a:rPr>
              <a:t> (2012)</a:t>
            </a:r>
          </a:p>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Crisis políticas: ocurren cuando la inestabilidad o el peligro resultan de actividades asociadas con el gobierno, p. Protestas contra el gobierno Ejemplos recientes incluyen: Crisis de Crimea (2014)</a:t>
            </a:r>
          </a:p>
          <a:p>
            <a:pPr lvl="0">
              <a:lnSpc>
                <a:spcPct val="100000"/>
              </a:lnSpc>
              <a:spcBef>
                <a:spcPts val="0"/>
              </a:spcBef>
              <a:tabLst/>
              <a:defRPr/>
            </a:pPr>
            <a:endParaRPr lang="en-US" sz="1000" b="1" u="sng" dirty="0">
              <a:solidFill>
                <a:schemeClr val="tx2"/>
              </a:solidFill>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937AFB2-63FE-4D27-8529-EF9C55DBAEBB}" type="slidenum">
              <a:rPr lang="en-US" smtClean="0"/>
              <a:t>20</a:t>
            </a:fld>
            <a:endParaRPr lang="en-US" dirty="0"/>
          </a:p>
        </p:txBody>
      </p:sp>
    </p:spTree>
    <p:extLst>
      <p:ext uri="{BB962C8B-B14F-4D97-AF65-F5344CB8AC3E}">
        <p14:creationId xmlns:p14="http://schemas.microsoft.com/office/powerpoint/2010/main" val="840896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spcBef>
                <a:spcPts val="0"/>
              </a:spcBef>
              <a:tabLst/>
              <a:defRPr/>
            </a:pPr>
            <a:endParaRPr lang="en-US" sz="1000" b="1" u="sng" dirty="0">
              <a:solidFill>
                <a:schemeClr val="tx2"/>
              </a:solidFill>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937AFB2-63FE-4D27-8529-EF9C55DBAEBB}" type="slidenum">
              <a:rPr lang="en-US" smtClean="0"/>
              <a:t>21</a:t>
            </a:fld>
            <a:endParaRPr lang="en-US" dirty="0"/>
          </a:p>
        </p:txBody>
      </p:sp>
    </p:spTree>
    <p:extLst>
      <p:ext uri="{BB962C8B-B14F-4D97-AF65-F5344CB8AC3E}">
        <p14:creationId xmlns:p14="http://schemas.microsoft.com/office/powerpoint/2010/main" val="3265590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spcBef>
                <a:spcPts val="0"/>
              </a:spcBef>
              <a:tabLst/>
              <a:defRPr/>
            </a:pPr>
            <a:endParaRPr lang="en-US" sz="1000" b="1" u="sng" dirty="0">
              <a:solidFill>
                <a:schemeClr val="tx2"/>
              </a:solidFill>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937AFB2-63FE-4D27-8529-EF9C55DBAEBB}" type="slidenum">
              <a:rPr lang="en-US" smtClean="0"/>
              <a:t>22</a:t>
            </a:fld>
            <a:endParaRPr lang="en-US" dirty="0"/>
          </a:p>
        </p:txBody>
      </p:sp>
    </p:spTree>
    <p:extLst>
      <p:ext uri="{BB962C8B-B14F-4D97-AF65-F5344CB8AC3E}">
        <p14:creationId xmlns:p14="http://schemas.microsoft.com/office/powerpoint/2010/main" val="3270229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ISO 27001: https://www.pmg-ssi.com/norma-27001/</a:t>
            </a:r>
          </a:p>
          <a:p>
            <a:endParaRPr lang="es-ES" dirty="0"/>
          </a:p>
          <a:p>
            <a:r>
              <a:rPr lang="es-ES" dirty="0"/>
              <a:t>NIST: https://www.nist.gov/cyberframework</a:t>
            </a:r>
          </a:p>
          <a:p>
            <a:endParaRPr lang="es-ES" dirty="0"/>
          </a:p>
          <a:p>
            <a:r>
              <a:rPr lang="es-ES" dirty="0"/>
              <a:t>Corpus políticas de seguridad: https://www.incibe.es/protege-tu-empresa/herramientas/políticas</a:t>
            </a:r>
          </a:p>
          <a:p>
            <a:endParaRPr lang="es-ES" dirty="0"/>
          </a:p>
          <a:p>
            <a:r>
              <a:rPr lang="es-ES" dirty="0"/>
              <a:t>Plan de ciberseguridad corporativo: https://www.youtube.com/watch?v=UpsHUtEp51M</a:t>
            </a:r>
          </a:p>
          <a:p>
            <a:endParaRPr lang="es-ES" dirty="0"/>
          </a:p>
        </p:txBody>
      </p:sp>
      <p:sp>
        <p:nvSpPr>
          <p:cNvPr id="4" name="Marcador de número de diapositiva 3"/>
          <p:cNvSpPr>
            <a:spLocks noGrp="1"/>
          </p:cNvSpPr>
          <p:nvPr>
            <p:ph type="sldNum" sz="quarter" idx="5"/>
          </p:nvPr>
        </p:nvSpPr>
        <p:spPr/>
        <p:txBody>
          <a:bodyPr/>
          <a:lstStyle/>
          <a:p>
            <a:fld id="{2626A500-1DA6-4541-BE61-DEBA7B330470}" type="slidenum">
              <a:rPr lang="es-ES" smtClean="0"/>
              <a:t>24</a:t>
            </a:fld>
            <a:endParaRPr lang="es-ES"/>
          </a:p>
        </p:txBody>
      </p:sp>
    </p:spTree>
    <p:extLst>
      <p:ext uri="{BB962C8B-B14F-4D97-AF65-F5344CB8AC3E}">
        <p14:creationId xmlns:p14="http://schemas.microsoft.com/office/powerpoint/2010/main" val="3925412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Referencia INCIBE: https://www.incibe.es/protege-tu-empresa/herramientas/políticas</a:t>
            </a:r>
          </a:p>
          <a:p>
            <a:endParaRPr lang="es-ES" dirty="0"/>
          </a:p>
          <a:p>
            <a:endParaRPr lang="es-ES" dirty="0"/>
          </a:p>
        </p:txBody>
      </p:sp>
      <p:sp>
        <p:nvSpPr>
          <p:cNvPr id="4" name="Marcador de número de diapositiva 3"/>
          <p:cNvSpPr>
            <a:spLocks noGrp="1"/>
          </p:cNvSpPr>
          <p:nvPr>
            <p:ph type="sldNum" sz="quarter" idx="5"/>
          </p:nvPr>
        </p:nvSpPr>
        <p:spPr/>
        <p:txBody>
          <a:bodyPr/>
          <a:lstStyle/>
          <a:p>
            <a:fld id="{2626A500-1DA6-4541-BE61-DEBA7B330470}" type="slidenum">
              <a:rPr lang="es-ES" smtClean="0"/>
              <a:t>25</a:t>
            </a:fld>
            <a:endParaRPr lang="es-ES"/>
          </a:p>
        </p:txBody>
      </p:sp>
    </p:spTree>
    <p:extLst>
      <p:ext uri="{BB962C8B-B14F-4D97-AF65-F5344CB8AC3E}">
        <p14:creationId xmlns:p14="http://schemas.microsoft.com/office/powerpoint/2010/main" val="3449611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spcBef>
                <a:spcPts val="0"/>
              </a:spcBef>
              <a:tabLst/>
              <a:defRPr/>
            </a:pPr>
            <a:endParaRPr lang="en-US" sz="1000" b="1" u="sng" dirty="0">
              <a:solidFill>
                <a:schemeClr val="tx2"/>
              </a:solidFill>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937AFB2-63FE-4D27-8529-EF9C55DBAEBB}" type="slidenum">
              <a:rPr lang="en-US" smtClean="0"/>
              <a:t>5</a:t>
            </a:fld>
            <a:endParaRPr lang="en-US" dirty="0"/>
          </a:p>
        </p:txBody>
      </p:sp>
    </p:spTree>
    <p:extLst>
      <p:ext uri="{BB962C8B-B14F-4D97-AF65-F5344CB8AC3E}">
        <p14:creationId xmlns:p14="http://schemas.microsoft.com/office/powerpoint/2010/main" val="2231969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626A500-1DA6-4541-BE61-DEBA7B330470}" type="slidenum">
              <a:rPr lang="es-ES" smtClean="0"/>
              <a:t>26</a:t>
            </a:fld>
            <a:endParaRPr lang="es-ES"/>
          </a:p>
        </p:txBody>
      </p:sp>
    </p:spTree>
    <p:extLst>
      <p:ext uri="{BB962C8B-B14F-4D97-AF65-F5344CB8AC3E}">
        <p14:creationId xmlns:p14="http://schemas.microsoft.com/office/powerpoint/2010/main" val="3129033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cs typeface="Calibri"/>
              </a:rPr>
              <a:t>Fuentes de </a:t>
            </a:r>
            <a:r>
              <a:rPr lang="en-US" dirty="0" err="1">
                <a:cs typeface="Calibri"/>
              </a:rPr>
              <a:t>información</a:t>
            </a:r>
            <a:r>
              <a:rPr lang="en-US" dirty="0">
                <a:cs typeface="Calibri"/>
              </a:rPr>
              <a:t> de CVEs:</a:t>
            </a:r>
          </a:p>
          <a:p>
            <a:endParaRPr lang="en-US" dirty="0">
              <a:cs typeface="Calibri"/>
            </a:endParaRPr>
          </a:p>
          <a:p>
            <a:r>
              <a:rPr lang="en-US" dirty="0">
                <a:cs typeface="Calibri"/>
              </a:rPr>
              <a:t>https://nvd.nist.gov/</a:t>
            </a:r>
          </a:p>
          <a:p>
            <a:r>
              <a:rPr lang="en-US" dirty="0">
                <a:cs typeface="Calibri"/>
              </a:rPr>
              <a:t>https://cve.mitre.org/</a:t>
            </a:r>
          </a:p>
          <a:p>
            <a:r>
              <a:rPr lang="en-US" dirty="0">
                <a:cs typeface="Calibri"/>
              </a:rPr>
              <a:t>https://www.cvedetails.com/</a:t>
            </a:r>
          </a:p>
          <a:p>
            <a:r>
              <a:rPr lang="en-US" dirty="0">
                <a:cs typeface="Calibri"/>
              </a:rPr>
              <a:t>https://cve.report/</a:t>
            </a:r>
          </a:p>
        </p:txBody>
      </p:sp>
      <p:sp>
        <p:nvSpPr>
          <p:cNvPr id="4" name="Marcador de número de diapositiva 3"/>
          <p:cNvSpPr>
            <a:spLocks noGrp="1"/>
          </p:cNvSpPr>
          <p:nvPr>
            <p:ph type="sldNum" sz="quarter" idx="5"/>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4103167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Listado</a:t>
            </a:r>
            <a:r>
              <a:rPr lang="en-US" dirty="0">
                <a:cs typeface="Calibri"/>
              </a:rPr>
              <a:t> de </a:t>
            </a:r>
            <a:r>
              <a:rPr lang="en-US" dirty="0" err="1">
                <a:cs typeface="Calibri"/>
              </a:rPr>
              <a:t>vulnerabilidades</a:t>
            </a:r>
            <a:r>
              <a:rPr lang="en-US" dirty="0">
                <a:cs typeface="Calibri"/>
              </a:rPr>
              <a:t> de NIST</a:t>
            </a:r>
          </a:p>
          <a:p>
            <a:endParaRPr lang="en-US" dirty="0">
              <a:cs typeface="Calibri"/>
            </a:endParaRPr>
          </a:p>
          <a:p>
            <a:r>
              <a:rPr lang="en-US" dirty="0">
                <a:cs typeface="Calibri"/>
              </a:rPr>
              <a:t>https://nvd.nist.gov/vuln</a:t>
            </a:r>
          </a:p>
        </p:txBody>
      </p:sp>
      <p:sp>
        <p:nvSpPr>
          <p:cNvPr id="4" name="Marcador de número de diapositiva 3"/>
          <p:cNvSpPr>
            <a:spLocks noGrp="1"/>
          </p:cNvSpPr>
          <p:nvPr>
            <p:ph type="sldNum" sz="quarter" idx="5"/>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3642093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Información</a:t>
            </a:r>
            <a:r>
              <a:rPr lang="en-US" dirty="0">
                <a:cs typeface="Calibri"/>
              </a:rPr>
              <a:t> de CVSS 3.0 INCIBE</a:t>
            </a:r>
          </a:p>
          <a:p>
            <a:endParaRPr lang="en-US" dirty="0">
              <a:cs typeface="Calibri"/>
            </a:endParaRPr>
          </a:p>
          <a:p>
            <a:r>
              <a:rPr lang="en-US" dirty="0">
                <a:cs typeface="Calibri"/>
              </a:rPr>
              <a:t>https://www.incibe-cert.es/blog/cvss3-0</a:t>
            </a:r>
          </a:p>
        </p:txBody>
      </p:sp>
      <p:sp>
        <p:nvSpPr>
          <p:cNvPr id="4" name="Marcador de número de diapositiva 3"/>
          <p:cNvSpPr>
            <a:spLocks noGrp="1"/>
          </p:cNvSpPr>
          <p:nvPr>
            <p:ph type="sldNum" sz="quarter" idx="5"/>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1165396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Vulnerabilidad</a:t>
            </a:r>
            <a:r>
              <a:rPr lang="en-US" dirty="0">
                <a:cs typeface="Calibri"/>
              </a:rPr>
              <a:t> Log4j</a:t>
            </a:r>
          </a:p>
          <a:p>
            <a:endParaRPr lang="en-US" dirty="0">
              <a:cs typeface="Calibri"/>
            </a:endParaRPr>
          </a:p>
          <a:p>
            <a:r>
              <a:rPr lang="en-US" dirty="0">
                <a:cs typeface="Calibri"/>
              </a:rPr>
              <a:t>https://www.cvedetails.com/cve/CVE-2022-23307/</a:t>
            </a:r>
          </a:p>
          <a:p>
            <a:r>
              <a:rPr lang="en-US" dirty="0">
                <a:cs typeface="Calibri"/>
              </a:rPr>
              <a:t>https://cve.report/CVE-2022-23307</a:t>
            </a:r>
          </a:p>
        </p:txBody>
      </p:sp>
      <p:sp>
        <p:nvSpPr>
          <p:cNvPr id="4" name="Marcador de número de diapositiva 3"/>
          <p:cNvSpPr>
            <a:spLocks noGrp="1"/>
          </p:cNvSpPr>
          <p:nvPr>
            <p:ph type="sldNum" sz="quarter" idx="5"/>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3417397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1708857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Según los términos de la tabla anterior se pide:</a:t>
            </a:r>
          </a:p>
          <a:p>
            <a:endParaRPr lang="es-ES" dirty="0"/>
          </a:p>
          <a:p>
            <a:pPr marL="171450" indent="-171450">
              <a:buFont typeface="Arial" panose="020B0604020202020204" pitchFamily="34" charset="0"/>
              <a:buChar char="•"/>
            </a:pPr>
            <a:r>
              <a:rPr lang="es-ES" dirty="0"/>
              <a:t>Describir tres tecnologías (</a:t>
            </a:r>
            <a:r>
              <a:rPr lang="es-ES" dirty="0" err="1"/>
              <a:t>tools</a:t>
            </a:r>
            <a:r>
              <a:rPr lang="es-ES" dirty="0"/>
              <a:t>) y su utilidad</a:t>
            </a:r>
          </a:p>
          <a:p>
            <a:pPr marL="171450" indent="-171450">
              <a:buFont typeface="Arial" panose="020B0604020202020204" pitchFamily="34" charset="0"/>
              <a:buChar char="•"/>
            </a:pPr>
            <a:r>
              <a:rPr lang="es-ES" dirty="0"/>
              <a:t>Comentar tres términos generales (general) y su aplicación</a:t>
            </a:r>
          </a:p>
          <a:p>
            <a:pPr marL="171450" indent="-171450">
              <a:buFont typeface="Arial" panose="020B0604020202020204" pitchFamily="34" charset="0"/>
              <a:buChar char="•"/>
            </a:pPr>
            <a:r>
              <a:rPr lang="es-ES" dirty="0"/>
              <a:t>Documentar tres tipos de ataques (</a:t>
            </a:r>
            <a:r>
              <a:rPr lang="es-ES" dirty="0" err="1"/>
              <a:t>attack</a:t>
            </a:r>
            <a:r>
              <a:rPr lang="es-ES" dirty="0"/>
              <a:t> </a:t>
            </a:r>
            <a:r>
              <a:rPr lang="es-ES" dirty="0" err="1"/>
              <a:t>types</a:t>
            </a:r>
            <a:r>
              <a:rPr lang="es-ES" dirty="0"/>
              <a:t>) y posibles formas de remediarlos</a:t>
            </a:r>
          </a:p>
        </p:txBody>
      </p:sp>
      <p:sp>
        <p:nvSpPr>
          <p:cNvPr id="4" name="Marcador de número de diapositiva 3"/>
          <p:cNvSpPr>
            <a:spLocks noGrp="1"/>
          </p:cNvSpPr>
          <p:nvPr>
            <p:ph type="sldNum" sz="quarter" idx="5"/>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169305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Teniendo en cuenta el documento de NIST donde se describen los cinco ámbitos de la protección de las infraestructuras (https://nvlpubs.nist.gov/nistpubs/SpecialPublications/NIST.SP.1271.pdf) y la imagen anterior en la que se listan herramientas de seguridad dedicadas a distintos ámbitos, se pide relacionar tres tecnologías de con cada ámbito.</a:t>
            </a:r>
          </a:p>
        </p:txBody>
      </p:sp>
      <p:sp>
        <p:nvSpPr>
          <p:cNvPr id="4" name="Marcador de número de diapositiva 3"/>
          <p:cNvSpPr>
            <a:spLocks noGrp="1"/>
          </p:cNvSpPr>
          <p:nvPr>
            <p:ph type="sldNum" sz="quarter" idx="5"/>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922466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1650333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3658454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spcBef>
                <a:spcPts val="0"/>
              </a:spcBef>
              <a:tabLst/>
              <a:defRPr/>
            </a:pPr>
            <a:endParaRPr lang="en-US" sz="1000" b="1" u="sng" dirty="0">
              <a:solidFill>
                <a:schemeClr val="tx2"/>
              </a:solidFill>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937AFB2-63FE-4D27-8529-EF9C55DBAEBB}" type="slidenum">
              <a:rPr lang="en-US" smtClean="0"/>
              <a:t>6</a:t>
            </a:fld>
            <a:endParaRPr lang="en-US" dirty="0"/>
          </a:p>
        </p:txBody>
      </p:sp>
    </p:spTree>
    <p:extLst>
      <p:ext uri="{BB962C8B-B14F-4D97-AF65-F5344CB8AC3E}">
        <p14:creationId xmlns:p14="http://schemas.microsoft.com/office/powerpoint/2010/main" val="427517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2504025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spcBef>
                <a:spcPts val="0"/>
              </a:spcBef>
              <a:tabLst/>
              <a:defRPr/>
            </a:pPr>
            <a:endParaRPr lang="en-US" sz="1000" b="1" u="sng" dirty="0">
              <a:solidFill>
                <a:schemeClr val="tx2"/>
              </a:solidFill>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937AFB2-63FE-4D27-8529-EF9C55DBAEBB}" type="slidenum">
              <a:rPr lang="en-US" smtClean="0"/>
              <a:t>7</a:t>
            </a:fld>
            <a:endParaRPr lang="en-US" dirty="0"/>
          </a:p>
        </p:txBody>
      </p:sp>
    </p:spTree>
    <p:extLst>
      <p:ext uri="{BB962C8B-B14F-4D97-AF65-F5344CB8AC3E}">
        <p14:creationId xmlns:p14="http://schemas.microsoft.com/office/powerpoint/2010/main" val="273574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spcBef>
                <a:spcPts val="0"/>
              </a:spcBef>
              <a:tabLst/>
              <a:defRPr/>
            </a:pPr>
            <a:endParaRPr lang="en-US" sz="1000" b="1" u="sng" dirty="0">
              <a:solidFill>
                <a:schemeClr val="tx2"/>
              </a:solidFill>
            </a:endParaRPr>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5937AFB2-63FE-4D27-8529-EF9C55DBAEBB}" type="slidenum">
              <a:rPr lang="en-US" smtClean="0"/>
              <a:t>8</a:t>
            </a:fld>
            <a:endParaRPr lang="en-US" dirty="0"/>
          </a:p>
        </p:txBody>
      </p:sp>
    </p:spTree>
    <p:extLst>
      <p:ext uri="{BB962C8B-B14F-4D97-AF65-F5344CB8AC3E}">
        <p14:creationId xmlns:p14="http://schemas.microsoft.com/office/powerpoint/2010/main" val="3244177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359621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75209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967644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p:txBody>
      </p:sp>
      <p:sp>
        <p:nvSpPr>
          <p:cNvPr id="4" name="Marcador de número de diapositiva 3"/>
          <p:cNvSpPr>
            <a:spLocks noGrp="1"/>
          </p:cNvSpPr>
          <p:nvPr>
            <p:ph type="sldNum" sz="quarter" idx="5"/>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36368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213845"/>
            <a:ext cx="86236"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p:cNvSpPr/>
          <p:nvPr userDrawn="1"/>
        </p:nvSpPr>
        <p:spPr>
          <a:xfrm>
            <a:off x="8569419" y="213845"/>
            <a:ext cx="576072"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rgbClr val="2E68FF"/>
                </a:solidFill>
              </a:defRPr>
            </a:lvl1pPr>
          </a:lstStyle>
          <a:p>
            <a:endParaRPr lang="es-ES" dirty="0"/>
          </a:p>
        </p:txBody>
      </p:sp>
      <p:sp>
        <p:nvSpPr>
          <p:cNvPr id="16" name="15 Título"/>
          <p:cNvSpPr>
            <a:spLocks noGrp="1"/>
          </p:cNvSpPr>
          <p:nvPr>
            <p:ph type="title"/>
          </p:nvPr>
        </p:nvSpPr>
        <p:spPr/>
        <p:txBody>
          <a:bodyPr/>
          <a:lstStyle>
            <a:lvl1pPr>
              <a:defRPr>
                <a:solidFill>
                  <a:schemeClr val="tx1"/>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solidFill>
                  <a:srgbClr val="2E68FF"/>
                </a:solidFill>
              </a:rPr>
              <a:pPr algn="ctr"/>
              <a:t>‹Nº›</a:t>
            </a:fld>
            <a:endParaRPr lang="es-ES" sz="1400" b="0" dirty="0">
              <a:solidFill>
                <a:srgbClr val="2E68FF"/>
              </a:solidFill>
            </a:endParaRPr>
          </a:p>
        </p:txBody>
      </p:sp>
      <p:cxnSp>
        <p:nvCxnSpPr>
          <p:cNvPr id="12" name="11 Conector recto"/>
          <p:cNvCxnSpPr/>
          <p:nvPr userDrawn="1"/>
        </p:nvCxnSpPr>
        <p:spPr>
          <a:xfrm>
            <a:off x="251519" y="1916832"/>
            <a:ext cx="8605935" cy="0"/>
          </a:xfrm>
          <a:prstGeom prst="line">
            <a:avLst/>
          </a:prstGeom>
          <a:ln>
            <a:solidFill>
              <a:schemeClr val="bg1">
                <a:alpha val="40000"/>
              </a:schemeClr>
            </a:solidFill>
          </a:ln>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83568" y="2205178"/>
            <a:ext cx="3566160" cy="4131614"/>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1" name="Content Placeholder 10"/>
          <p:cNvSpPr>
            <a:spLocks noGrp="1"/>
          </p:cNvSpPr>
          <p:nvPr>
            <p:ph sz="quarter" idx="14"/>
          </p:nvPr>
        </p:nvSpPr>
        <p:spPr>
          <a:xfrm>
            <a:off x="4958577" y="2204864"/>
            <a:ext cx="3566160" cy="4134023"/>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0" name="Title 1"/>
          <p:cNvSpPr>
            <a:spLocks noGrp="1"/>
          </p:cNvSpPr>
          <p:nvPr>
            <p:ph type="title"/>
          </p:nvPr>
        </p:nvSpPr>
        <p:spPr>
          <a:xfrm>
            <a:off x="251519" y="1268760"/>
            <a:ext cx="8605935" cy="720080"/>
          </a:xfrm>
        </p:spPr>
        <p:txBody>
          <a:bodyPr/>
          <a:lstStyle>
            <a:lvl1pPr>
              <a:defRPr>
                <a:solidFill>
                  <a:schemeClr val="tx1"/>
                </a:solidFill>
              </a:defRPr>
            </a:lvl1pPr>
          </a:lstStyle>
          <a:p>
            <a:r>
              <a:rPr lang="es-ES" dirty="0"/>
              <a:t>Haga clic para modificar el estilo de título del patrón</a:t>
            </a:r>
            <a:endParaRPr lang="en-US" dirty="0"/>
          </a:p>
        </p:txBody>
      </p:sp>
      <p:cxnSp>
        <p:nvCxnSpPr>
          <p:cNvPr id="12" name="11 Conector recto"/>
          <p:cNvCxnSpPr/>
          <p:nvPr userDrawn="1"/>
        </p:nvCxnSpPr>
        <p:spPr>
          <a:xfrm>
            <a:off x="251519" y="1916832"/>
            <a:ext cx="8605935" cy="0"/>
          </a:xfrm>
          <a:prstGeom prst="line">
            <a:avLst/>
          </a:prstGeom>
          <a:ln>
            <a:solidFill>
              <a:schemeClr val="tx1">
                <a:alpha val="50000"/>
              </a:schemeClr>
            </a:solidFill>
          </a:ln>
        </p:spPr>
        <p:style>
          <a:lnRef idx="1">
            <a:schemeClr val="accent5"/>
          </a:lnRef>
          <a:fillRef idx="0">
            <a:schemeClr val="accent5"/>
          </a:fillRef>
          <a:effectRef idx="0">
            <a:schemeClr val="accent5"/>
          </a:effectRef>
          <a:fontRef idx="minor">
            <a:schemeClr val="tx1"/>
          </a:fontRef>
        </p:style>
      </p:cxnSp>
      <p:sp>
        <p:nvSpPr>
          <p:cNvPr id="2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rgbClr val="2E68FF"/>
                </a:solidFill>
              </a:defRPr>
            </a:lvl1pPr>
          </a:lstStyle>
          <a:p>
            <a:endParaRPr lang="es-ES" dirty="0"/>
          </a:p>
        </p:txBody>
      </p:sp>
      <p:sp>
        <p:nvSpPr>
          <p:cNvPr id="2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solidFill>
                  <a:srgbClr val="2E68FF"/>
                </a:solidFill>
              </a:rPr>
              <a:pPr algn="ctr"/>
              <a:t>‹Nº›</a:t>
            </a:fld>
            <a:endParaRPr lang="es-ES" sz="1400" b="0" dirty="0">
              <a:solidFill>
                <a:srgbClr val="2E68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251519" y="1268760"/>
            <a:ext cx="8605935" cy="720080"/>
          </a:xfrm>
        </p:spPr>
        <p:txBody>
          <a:bodyPr/>
          <a:lstStyle>
            <a:lvl1pPr>
              <a:defRPr>
                <a:solidFill>
                  <a:schemeClr val="tx1"/>
                </a:solidFill>
              </a:defRPr>
            </a:lvl1pPr>
          </a:lstStyle>
          <a:p>
            <a:r>
              <a:rPr lang="es-ES" dirty="0"/>
              <a:t>Haga clic para modificar el estilo de título del patrón</a:t>
            </a:r>
            <a:endParaRPr lang="en-US" dirty="0"/>
          </a:p>
        </p:txBody>
      </p:sp>
      <p:cxnSp>
        <p:nvCxnSpPr>
          <p:cNvPr id="10" name="9 Conector recto"/>
          <p:cNvCxnSpPr/>
          <p:nvPr userDrawn="1"/>
        </p:nvCxnSpPr>
        <p:spPr>
          <a:xfrm>
            <a:off x="251520" y="1916832"/>
            <a:ext cx="8605935" cy="0"/>
          </a:xfrm>
          <a:prstGeom prst="line">
            <a:avLst/>
          </a:prstGeom>
          <a:ln>
            <a:solidFill>
              <a:schemeClr val="tx1">
                <a:alpha val="50000"/>
              </a:schemeClr>
            </a:solidFill>
          </a:ln>
        </p:spPr>
        <p:style>
          <a:lnRef idx="1">
            <a:schemeClr val="accent5"/>
          </a:lnRef>
          <a:fillRef idx="0">
            <a:schemeClr val="accent5"/>
          </a:fillRef>
          <a:effectRef idx="0">
            <a:schemeClr val="accent5"/>
          </a:effectRef>
          <a:fontRef idx="minor">
            <a:schemeClr val="tx1"/>
          </a:fontRef>
        </p:style>
      </p:cxn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rgbClr val="2E68FF"/>
                </a:solidFill>
              </a:defRPr>
            </a:lvl1pPr>
          </a:lstStyle>
          <a:p>
            <a:endParaRPr lang="es-ES" dirty="0"/>
          </a:p>
        </p:txBody>
      </p:sp>
      <p:sp>
        <p:nvSpPr>
          <p:cNvPr id="15"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solidFill>
                  <a:srgbClr val="2E68FF"/>
                </a:solidFill>
              </a:rPr>
              <a:pPr algn="ctr"/>
              <a:t>‹Nº›</a:t>
            </a:fld>
            <a:endParaRPr lang="es-ES" sz="1400" b="0" dirty="0">
              <a:solidFill>
                <a:srgbClr val="2E68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rgbClr val="2E68FF"/>
                </a:solidFill>
              </a:defRPr>
            </a:lvl1pPr>
          </a:lstStyle>
          <a:p>
            <a:endParaRPr lang="es-ES" dirty="0"/>
          </a:p>
        </p:txBody>
      </p:sp>
      <p:sp>
        <p:nvSpPr>
          <p:cNvPr id="1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solidFill>
                  <a:srgbClr val="2E68FF"/>
                </a:solidFill>
              </a:rPr>
              <a:pPr algn="ctr"/>
              <a:t>‹Nº›</a:t>
            </a:fld>
            <a:endParaRPr lang="es-ES" sz="1400" b="0" dirty="0">
              <a:solidFill>
                <a:srgbClr val="2E68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rgbClr val="B23224"/>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rgbClr val="B23224"/>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rgbClr val="B23224"/>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rgbClr val="B23224"/>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rgbClr val="B23224"/>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rgbClr val="B23224"/>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rgbClr val="B23224"/>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4" name="Text Placeholder 3"/>
          <p:cNvSpPr>
            <a:spLocks noGrp="1"/>
          </p:cNvSpPr>
          <p:nvPr>
            <p:ph type="body" sz="quarter" idx="10"/>
          </p:nvPr>
        </p:nvSpPr>
        <p:spPr>
          <a:xfrm>
            <a:off x="454025" y="1135063"/>
            <a:ext cx="8231188" cy="52641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Marcador de pie de página 2"/>
          <p:cNvSpPr>
            <a:spLocks noGrp="1"/>
          </p:cNvSpPr>
          <p:nvPr>
            <p:ph type="ftr" sz="quarter" idx="11"/>
          </p:nvPr>
        </p:nvSpPr>
        <p:spPr/>
        <p:txBody>
          <a:bodyPr/>
          <a:lstStyle/>
          <a:p>
            <a:endParaRPr lang="en-GB" dirty="0"/>
          </a:p>
        </p:txBody>
      </p:sp>
      <p:sp>
        <p:nvSpPr>
          <p:cNvPr id="5" name="Marcador de número de diapositiva 4"/>
          <p:cNvSpPr>
            <a:spLocks noGrp="1"/>
          </p:cNvSpPr>
          <p:nvPr>
            <p:ph type="sldNum" sz="quarter" idx="12"/>
          </p:nvPr>
        </p:nvSpPr>
        <p:spPr/>
        <p:txBody>
          <a:bodyPr/>
          <a:lstStyle/>
          <a:p>
            <a:fld id="{796E5DCF-CA9B-4C6C-8B90-A9920F7ED308}" type="slidenum">
              <a:rPr lang="en-GB" smtClean="0"/>
              <a:t>‹Nº›</a:t>
            </a:fld>
            <a:endParaRPr lang="en-GB"/>
          </a:p>
        </p:txBody>
      </p:sp>
    </p:spTree>
    <p:extLst>
      <p:ext uri="{BB962C8B-B14F-4D97-AF65-F5344CB8AC3E}">
        <p14:creationId xmlns:p14="http://schemas.microsoft.com/office/powerpoint/2010/main" val="238238033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19" y="1268760"/>
            <a:ext cx="8605935" cy="720080"/>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251519" y="2276873"/>
            <a:ext cx="8605935" cy="403248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pic>
        <p:nvPicPr>
          <p:cNvPr id="6" name="Imagen 5">
            <a:extLst>
              <a:ext uri="{FF2B5EF4-FFF2-40B4-BE49-F238E27FC236}">
                <a16:creationId xmlns:a16="http://schemas.microsoft.com/office/drawing/2014/main" id="{FCF38FFA-DC4D-5240-BE27-E4003095CB79}"/>
              </a:ext>
            </a:extLst>
          </p:cNvPr>
          <p:cNvPicPr>
            <a:picLocks noChangeAspect="1"/>
          </p:cNvPicPr>
          <p:nvPr userDrawn="1"/>
        </p:nvPicPr>
        <p:blipFill>
          <a:blip r:embed="rId8"/>
          <a:stretch>
            <a:fillRect/>
          </a:stretch>
        </p:blipFill>
        <p:spPr>
          <a:xfrm>
            <a:off x="395536" y="467928"/>
            <a:ext cx="985847" cy="309971"/>
          </a:xfrm>
          <a:prstGeom prst="rect">
            <a:avLst/>
          </a:prstGeom>
        </p:spPr>
      </p:pic>
      <p:sp>
        <p:nvSpPr>
          <p:cNvPr id="8" name="Footer Placeholder 4">
            <a:extLst>
              <a:ext uri="{FF2B5EF4-FFF2-40B4-BE49-F238E27FC236}">
                <a16:creationId xmlns:a16="http://schemas.microsoft.com/office/drawing/2014/main" id="{CEC1B6FA-ED90-674D-B5F0-21E2617315F3}"/>
              </a:ext>
            </a:extLst>
          </p:cNvPr>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rgbClr val="2E68FF"/>
                </a:solidFill>
              </a:defRPr>
            </a:lvl1pPr>
          </a:lstStyle>
          <a:p>
            <a:endParaRPr lang="es-ES" dirty="0"/>
          </a:p>
        </p:txBody>
      </p:sp>
      <p:sp>
        <p:nvSpPr>
          <p:cNvPr id="9" name="5 Marcador de número de diapositiva">
            <a:extLst>
              <a:ext uri="{FF2B5EF4-FFF2-40B4-BE49-F238E27FC236}">
                <a16:creationId xmlns:a16="http://schemas.microsoft.com/office/drawing/2014/main" id="{DFD22D07-7F1C-3B46-97AB-46CD712CD0B7}"/>
              </a:ext>
            </a:extLst>
          </p:cNvPr>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solidFill>
                  <a:srgbClr val="2E68FF"/>
                </a:solidFill>
              </a:rPr>
              <a:pPr algn="ctr"/>
              <a:t>‹Nº›</a:t>
            </a:fld>
            <a:endParaRPr lang="es-ES" sz="1400" b="0" dirty="0">
              <a:solidFill>
                <a:srgbClr val="2E68FF"/>
              </a:solidFill>
            </a:endParaRP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6" r:id="rId3"/>
    <p:sldLayoutId id="2147483798" r:id="rId4"/>
    <p:sldLayoutId id="2147483799" r:id="rId5"/>
    <p:sldLayoutId id="2147483800" r:id="rId6"/>
  </p:sldLayoutIdLst>
  <p:hf sldNum="0" hdr="0" ftr="0" dt="0"/>
  <p:txStyles>
    <p:titleStyle>
      <a:lvl1pPr algn="l" defTabSz="914400" rtl="0" eaLnBrk="1" latinLnBrk="0" hangingPunct="1">
        <a:spcBef>
          <a:spcPct val="0"/>
        </a:spcBef>
        <a:buNone/>
        <a:defRPr sz="2600" b="1" kern="1200">
          <a:solidFill>
            <a:schemeClr val="tx1">
              <a:lumMod val="95000"/>
              <a:lumOff val="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lumMod val="75000"/>
              <a:lumOff val="25000"/>
            </a:schemeClr>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lumMod val="75000"/>
              <a:lumOff val="25000"/>
            </a:schemeClr>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tabLst/>
        <a:defRPr sz="1600" kern="1200">
          <a:solidFill>
            <a:schemeClr val="tx1">
              <a:lumMod val="75000"/>
              <a:lumOff val="25000"/>
            </a:schemeClr>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lumMod val="75000"/>
              <a:lumOff val="25000"/>
            </a:schemeClr>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lumMod val="75000"/>
              <a:lumOff val="25000"/>
            </a:schemeClr>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4.xml"/><Relationship Id="rId7"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9.xml"/><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6.xml"/><Relationship Id="rId7"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ctrTitle" idx="4294967295"/>
          </p:nvPr>
        </p:nvSpPr>
        <p:spPr>
          <a:xfrm>
            <a:off x="914400" y="1916832"/>
            <a:ext cx="7603066" cy="1944215"/>
          </a:xfrm>
        </p:spPr>
        <p:txBody>
          <a:bodyPr/>
          <a:lstStyle/>
          <a:p>
            <a:r>
              <a:rPr lang="es-ES" dirty="0"/>
              <a:t>Unidad Didáctica 3 – Introducción a la ciberseguridad</a:t>
            </a:r>
            <a:endParaRPr lang="es-ES" b="0" dirty="0"/>
          </a:p>
        </p:txBody>
      </p:sp>
      <p:sp>
        <p:nvSpPr>
          <p:cNvPr id="5" name="4 Marcador de texto"/>
          <p:cNvSpPr>
            <a:spLocks noGrp="1"/>
          </p:cNvSpPr>
          <p:nvPr>
            <p:ph type="body" idx="4294967295"/>
          </p:nvPr>
        </p:nvSpPr>
        <p:spPr>
          <a:xfrm>
            <a:off x="914400" y="4077072"/>
            <a:ext cx="7315200" cy="526424"/>
          </a:xfrm>
        </p:spPr>
        <p:txBody>
          <a:bodyPr/>
          <a:lstStyle/>
          <a:p>
            <a:pPr marL="45720" indent="0">
              <a:buNone/>
            </a:pPr>
            <a:r>
              <a:rPr lang="es-ES" dirty="0"/>
              <a:t>Curso especialización ciberseguridad - Bastionado</a:t>
            </a:r>
          </a:p>
        </p:txBody>
      </p:sp>
      <p:sp>
        <p:nvSpPr>
          <p:cNvPr id="2" name="3 Marcador de pie de página">
            <a:extLst>
              <a:ext uri="{FF2B5EF4-FFF2-40B4-BE49-F238E27FC236}">
                <a16:creationId xmlns:a16="http://schemas.microsoft.com/office/drawing/2014/main" id="{C23349FF-A87C-874A-CE4D-EF886475431D}"/>
              </a:ext>
            </a:extLst>
          </p:cNvPr>
          <p:cNvSpPr>
            <a:spLocks noGrp="1"/>
          </p:cNvSpPr>
          <p:nvPr/>
        </p:nvSpPr>
        <p:spPr>
          <a:xfrm>
            <a:off x="4740920" y="487207"/>
            <a:ext cx="3835350" cy="301227"/>
          </a:xfrm>
          <a:prstGeom prst="rect">
            <a:avLst/>
          </a:prstGeom>
        </p:spPr>
        <p:txBody>
          <a:bodyPr vert="horz" lIns="91440" tIns="0" rIns="91440" bIns="45720" rtlCol="0" anchor="ctr"/>
          <a:lstStyle>
            <a:defPPr>
              <a:defRPr lang="es-ES"/>
            </a:defPPr>
            <a:lvl1pPr marL="0" algn="r" defTabSz="914400" rtl="0" eaLnBrk="1" latinLnBrk="0" hangingPunct="1">
              <a:defRPr sz="1200" kern="1200">
                <a:solidFill>
                  <a:srgbClr val="2E68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Bastionado/UD3 – Introducción a la ciberseguridad</a:t>
            </a:r>
          </a:p>
        </p:txBody>
      </p:sp>
    </p:spTree>
    <p:extLst>
      <p:ext uri="{BB962C8B-B14F-4D97-AF65-F5344CB8AC3E}">
        <p14:creationId xmlns:p14="http://schemas.microsoft.com/office/powerpoint/2010/main" val="336989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ángulo: esquinas redondeadas 77">
            <a:extLst>
              <a:ext uri="{FF2B5EF4-FFF2-40B4-BE49-F238E27FC236}">
                <a16:creationId xmlns:a16="http://schemas.microsoft.com/office/drawing/2014/main" id="{E78DDD16-2E58-39AD-5432-5A148E3135B8}"/>
              </a:ext>
            </a:extLst>
          </p:cNvPr>
          <p:cNvSpPr/>
          <p:nvPr/>
        </p:nvSpPr>
        <p:spPr>
          <a:xfrm>
            <a:off x="4811486" y="2253343"/>
            <a:ext cx="4180114" cy="3973285"/>
          </a:xfrm>
          <a:prstGeom prst="roundRect">
            <a:avLst/>
          </a:prstGeom>
          <a:solidFill>
            <a:schemeClr val="bg2">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rPr>
              <a:t>DEFINICIÓN</a:t>
            </a:r>
            <a:endParaRPr lang="es-ES">
              <a:solidFill>
                <a:schemeClr val="tx1"/>
              </a:solidFill>
              <a:cs typeface="Arial"/>
            </a:endParaRPr>
          </a:p>
        </p:txBody>
      </p:sp>
      <p:sp>
        <p:nvSpPr>
          <p:cNvPr id="3" name="3 Marcador de pie de página">
            <a:extLst>
              <a:ext uri="{FF2B5EF4-FFF2-40B4-BE49-F238E27FC236}">
                <a16:creationId xmlns:a16="http://schemas.microsoft.com/office/drawing/2014/main" id="{C0FE72E6-EAC8-216B-9A54-71DE6AC8C9A2}"/>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graphicFrame>
        <p:nvGraphicFramePr>
          <p:cNvPr id="4" name="Diagrama 5">
            <a:extLst>
              <a:ext uri="{FF2B5EF4-FFF2-40B4-BE49-F238E27FC236}">
                <a16:creationId xmlns:a16="http://schemas.microsoft.com/office/drawing/2014/main" id="{C16D539B-2E5C-6262-C19F-C2C04C563A01}"/>
              </a:ext>
            </a:extLst>
          </p:cNvPr>
          <p:cNvGraphicFramePr/>
          <p:nvPr>
            <p:extLst>
              <p:ext uri="{D42A27DB-BD31-4B8C-83A1-F6EECF244321}">
                <p14:modId xmlns:p14="http://schemas.microsoft.com/office/powerpoint/2010/main" val="683696697"/>
              </p:ext>
            </p:extLst>
          </p:nvPr>
        </p:nvGraphicFramePr>
        <p:xfrm>
          <a:off x="158448" y="2250923"/>
          <a:ext cx="4648200" cy="3973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CuadroTexto 42">
            <a:extLst>
              <a:ext uri="{FF2B5EF4-FFF2-40B4-BE49-F238E27FC236}">
                <a16:creationId xmlns:a16="http://schemas.microsoft.com/office/drawing/2014/main" id="{5E0C9483-2AAB-6E22-40C2-BE8B70CDDAD7}"/>
              </a:ext>
            </a:extLst>
          </p:cNvPr>
          <p:cNvSpPr txBox="1"/>
          <p:nvPr/>
        </p:nvSpPr>
        <p:spPr>
          <a:xfrm>
            <a:off x="5029199" y="5040086"/>
            <a:ext cx="38644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dirty="0">
                <a:solidFill>
                  <a:schemeClr val="bg1"/>
                </a:solidFill>
                <a:latin typeface="Calibri"/>
              </a:rPr>
              <a:t>La </a:t>
            </a:r>
            <a:r>
              <a:rPr lang="en-US" sz="1400" dirty="0" err="1">
                <a:solidFill>
                  <a:schemeClr val="bg1"/>
                </a:solidFill>
                <a:latin typeface="Calibri"/>
                <a:ea typeface="+mn-lt"/>
                <a:cs typeface="Calibri"/>
              </a:rPr>
              <a:t>información</a:t>
            </a:r>
            <a:r>
              <a:rPr lang="en-US" sz="1400" dirty="0">
                <a:solidFill>
                  <a:schemeClr val="bg1"/>
                </a:solidFill>
                <a:latin typeface="Calibri"/>
              </a:rPr>
              <a:t> </a:t>
            </a:r>
            <a:r>
              <a:rPr lang="en-US" sz="1400" dirty="0" err="1">
                <a:solidFill>
                  <a:schemeClr val="bg1"/>
                </a:solidFill>
                <a:latin typeface="Calibri"/>
              </a:rPr>
              <a:t>está</a:t>
            </a:r>
            <a:r>
              <a:rPr lang="en-US" sz="1400" dirty="0">
                <a:solidFill>
                  <a:schemeClr val="bg1"/>
                </a:solidFill>
                <a:latin typeface="Calibri"/>
              </a:rPr>
              <a:t> </a:t>
            </a:r>
            <a:r>
              <a:rPr lang="en-US" sz="1400" dirty="0" err="1">
                <a:solidFill>
                  <a:schemeClr val="bg1"/>
                </a:solidFill>
                <a:latin typeface="Calibri"/>
              </a:rPr>
              <a:t>únicamente</a:t>
            </a:r>
            <a:r>
              <a:rPr lang="en-US" sz="1400" dirty="0">
                <a:solidFill>
                  <a:schemeClr val="bg1"/>
                </a:solidFill>
                <a:latin typeface="Calibri"/>
              </a:rPr>
              <a:t> </a:t>
            </a:r>
            <a:r>
              <a:rPr lang="en-US" sz="1400" dirty="0" err="1">
                <a:solidFill>
                  <a:schemeClr val="bg1"/>
                </a:solidFill>
                <a:latin typeface="Calibri"/>
              </a:rPr>
              <a:t>en</a:t>
            </a:r>
            <a:r>
              <a:rPr lang="en-US" sz="1400" dirty="0">
                <a:solidFill>
                  <a:schemeClr val="bg1"/>
                </a:solidFill>
                <a:latin typeface="Calibri"/>
              </a:rPr>
              <a:t> manos de las </a:t>
            </a:r>
            <a:endParaRPr lang="es-ES" sz="1400" dirty="0">
              <a:solidFill>
                <a:schemeClr val="bg1"/>
              </a:solidFill>
              <a:latin typeface="Arial"/>
              <a:cs typeface="Arial"/>
            </a:endParaRPr>
          </a:p>
          <a:p>
            <a:pPr algn="just"/>
            <a:r>
              <a:rPr lang="en-US" sz="1400" dirty="0">
                <a:solidFill>
                  <a:schemeClr val="bg1"/>
                </a:solidFill>
                <a:latin typeface="Calibri"/>
              </a:rPr>
              <a:t>personas que </a:t>
            </a:r>
            <a:r>
              <a:rPr lang="en-US" sz="1400" dirty="0" err="1">
                <a:solidFill>
                  <a:schemeClr val="bg1"/>
                </a:solidFill>
                <a:latin typeface="Calibri"/>
              </a:rPr>
              <a:t>tienen</a:t>
            </a:r>
            <a:r>
              <a:rPr lang="en-US" sz="1400" dirty="0">
                <a:solidFill>
                  <a:schemeClr val="bg1"/>
                </a:solidFill>
                <a:latin typeface="Calibri"/>
              </a:rPr>
              <a:t> </a:t>
            </a:r>
            <a:r>
              <a:rPr lang="en-US" sz="1400" dirty="0" err="1">
                <a:solidFill>
                  <a:schemeClr val="bg1"/>
                </a:solidFill>
                <a:latin typeface="Calibri"/>
              </a:rPr>
              <a:t>permisos</a:t>
            </a:r>
            <a:r>
              <a:rPr lang="en-US" sz="1400" dirty="0">
                <a:solidFill>
                  <a:schemeClr val="bg1"/>
                </a:solidFill>
                <a:latin typeface="Calibri"/>
              </a:rPr>
              <a:t> para </a:t>
            </a:r>
            <a:r>
              <a:rPr lang="en-US" sz="1400" dirty="0" err="1">
                <a:solidFill>
                  <a:schemeClr val="bg1"/>
                </a:solidFill>
                <a:latin typeface="Calibri"/>
              </a:rPr>
              <a:t>poder</a:t>
            </a:r>
            <a:r>
              <a:rPr lang="en-US" sz="1400" dirty="0">
                <a:solidFill>
                  <a:schemeClr val="bg1"/>
                </a:solidFill>
                <a:latin typeface="Calibri"/>
              </a:rPr>
              <a:t> acceder a </a:t>
            </a:r>
            <a:r>
              <a:rPr lang="en-US" sz="1400" dirty="0" err="1">
                <a:solidFill>
                  <a:schemeClr val="bg1"/>
                </a:solidFill>
                <a:latin typeface="Calibri"/>
              </a:rPr>
              <a:t>ella</a:t>
            </a:r>
            <a:r>
              <a:rPr lang="en-US" sz="1400" dirty="0">
                <a:solidFill>
                  <a:schemeClr val="bg1"/>
                </a:solidFill>
                <a:latin typeface="Calibri"/>
              </a:rPr>
              <a:t>.</a:t>
            </a:r>
            <a:r>
              <a:rPr lang="es-ES" sz="1400" dirty="0">
                <a:solidFill>
                  <a:schemeClr val="bg1"/>
                </a:solidFill>
                <a:latin typeface="Calibri"/>
                <a:cs typeface="Calibri"/>
              </a:rPr>
              <a:t>​</a:t>
            </a:r>
            <a:endParaRPr lang="es-ES" sz="1400" dirty="0">
              <a:solidFill>
                <a:schemeClr val="bg1"/>
              </a:solidFill>
              <a:cs typeface="Arial"/>
            </a:endParaRPr>
          </a:p>
        </p:txBody>
      </p:sp>
      <p:sp>
        <p:nvSpPr>
          <p:cNvPr id="56" name="CuadroTexto 55">
            <a:extLst>
              <a:ext uri="{FF2B5EF4-FFF2-40B4-BE49-F238E27FC236}">
                <a16:creationId xmlns:a16="http://schemas.microsoft.com/office/drawing/2014/main" id="{FDC93BEF-0F83-E691-3A6C-13F0B432FABC}"/>
              </a:ext>
            </a:extLst>
          </p:cNvPr>
          <p:cNvSpPr txBox="1"/>
          <p:nvPr/>
        </p:nvSpPr>
        <p:spPr>
          <a:xfrm>
            <a:off x="5029200" y="3766457"/>
            <a:ext cx="39624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dirty="0">
                <a:solidFill>
                  <a:schemeClr val="bg1"/>
                </a:solidFill>
                <a:latin typeface="Calibri"/>
              </a:rPr>
              <a:t>La </a:t>
            </a:r>
            <a:r>
              <a:rPr lang="en-US" sz="1400" dirty="0" err="1">
                <a:solidFill>
                  <a:schemeClr val="bg1"/>
                </a:solidFill>
                <a:latin typeface="Calibri"/>
              </a:rPr>
              <a:t>información</a:t>
            </a:r>
            <a:r>
              <a:rPr lang="en-US" sz="1400" dirty="0">
                <a:solidFill>
                  <a:schemeClr val="bg1"/>
                </a:solidFill>
                <a:latin typeface="Calibri"/>
              </a:rPr>
              <a:t> </a:t>
            </a:r>
            <a:r>
              <a:rPr lang="en-US" sz="1400" dirty="0" err="1">
                <a:solidFill>
                  <a:schemeClr val="bg1"/>
                </a:solidFill>
                <a:latin typeface="Calibri"/>
              </a:rPr>
              <a:t>deben</a:t>
            </a:r>
            <a:r>
              <a:rPr lang="en-US" sz="1400" dirty="0">
                <a:solidFill>
                  <a:schemeClr val="bg1"/>
                </a:solidFill>
                <a:latin typeface="Calibri"/>
              </a:rPr>
              <a:t> ser exacta y ha de  </a:t>
            </a:r>
            <a:r>
              <a:rPr lang="en-US" sz="1400" dirty="0" err="1">
                <a:solidFill>
                  <a:schemeClr val="bg1"/>
                </a:solidFill>
                <a:latin typeface="Calibri"/>
              </a:rPr>
              <a:t>mantenerse</a:t>
            </a:r>
            <a:r>
              <a:rPr lang="en-US" sz="1400" dirty="0">
                <a:solidFill>
                  <a:schemeClr val="bg1"/>
                </a:solidFill>
                <a:latin typeface="Calibri"/>
              </a:rPr>
              <a:t> </a:t>
            </a:r>
            <a:r>
              <a:rPr lang="en-US" sz="1400" dirty="0" err="1">
                <a:solidFill>
                  <a:schemeClr val="bg1"/>
                </a:solidFill>
                <a:latin typeface="Calibri"/>
              </a:rPr>
              <a:t>confiable</a:t>
            </a:r>
            <a:r>
              <a:rPr lang="en-US" sz="1400" dirty="0">
                <a:solidFill>
                  <a:schemeClr val="bg1"/>
                </a:solidFill>
                <a:latin typeface="Calibri"/>
              </a:rPr>
              <a:t>. Solo personal </a:t>
            </a:r>
            <a:r>
              <a:rPr lang="en-US" sz="1400" dirty="0" err="1">
                <a:solidFill>
                  <a:schemeClr val="bg1"/>
                </a:solidFill>
                <a:latin typeface="Calibri"/>
              </a:rPr>
              <a:t>autorizado</a:t>
            </a:r>
            <a:r>
              <a:rPr lang="en-US" sz="1400" dirty="0">
                <a:solidFill>
                  <a:schemeClr val="bg1"/>
                </a:solidFill>
                <a:latin typeface="Calibri"/>
              </a:rPr>
              <a:t> </a:t>
            </a:r>
            <a:r>
              <a:rPr lang="en-US" sz="1400" dirty="0" err="1">
                <a:solidFill>
                  <a:schemeClr val="bg1"/>
                </a:solidFill>
                <a:latin typeface="Calibri"/>
              </a:rPr>
              <a:t>podrá</a:t>
            </a:r>
            <a:r>
              <a:rPr lang="en-US" sz="1400" dirty="0">
                <a:solidFill>
                  <a:schemeClr val="bg1"/>
                </a:solidFill>
                <a:latin typeface="Calibri"/>
              </a:rPr>
              <a:t> acceder a </a:t>
            </a:r>
            <a:r>
              <a:rPr lang="en-US" sz="1400" dirty="0" err="1">
                <a:solidFill>
                  <a:schemeClr val="bg1"/>
                </a:solidFill>
                <a:latin typeface="Calibri"/>
              </a:rPr>
              <a:t>ella</a:t>
            </a:r>
            <a:r>
              <a:rPr lang="en-US" sz="1400" dirty="0">
                <a:solidFill>
                  <a:schemeClr val="bg1"/>
                </a:solidFill>
                <a:latin typeface="Calibri"/>
              </a:rPr>
              <a:t> y </a:t>
            </a:r>
            <a:r>
              <a:rPr lang="en-US" sz="1400" dirty="0" err="1">
                <a:solidFill>
                  <a:schemeClr val="bg1"/>
                </a:solidFill>
                <a:latin typeface="Calibri"/>
              </a:rPr>
              <a:t>modificarla</a:t>
            </a:r>
            <a:r>
              <a:rPr lang="en-US" sz="1400" dirty="0">
                <a:solidFill>
                  <a:schemeClr val="bg1"/>
                </a:solidFill>
                <a:latin typeface="Calibri"/>
              </a:rPr>
              <a:t> </a:t>
            </a:r>
            <a:endParaRPr lang="en-US" sz="1400" dirty="0">
              <a:solidFill>
                <a:schemeClr val="bg1"/>
              </a:solidFill>
              <a:latin typeface="Calibri"/>
              <a:cs typeface="Calibri"/>
            </a:endParaRPr>
          </a:p>
        </p:txBody>
      </p:sp>
      <p:sp>
        <p:nvSpPr>
          <p:cNvPr id="57" name="CuadroTexto 56">
            <a:extLst>
              <a:ext uri="{FF2B5EF4-FFF2-40B4-BE49-F238E27FC236}">
                <a16:creationId xmlns:a16="http://schemas.microsoft.com/office/drawing/2014/main" id="{E6A840EF-F76C-3FDB-2399-C7EAFC7BBC2B}"/>
              </a:ext>
            </a:extLst>
          </p:cNvPr>
          <p:cNvSpPr txBox="1"/>
          <p:nvPr/>
        </p:nvSpPr>
        <p:spPr>
          <a:xfrm>
            <a:off x="5029200" y="2492829"/>
            <a:ext cx="386442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dirty="0">
                <a:solidFill>
                  <a:schemeClr val="bg1"/>
                </a:solidFill>
                <a:latin typeface="Calibri"/>
              </a:rPr>
              <a:t>La </a:t>
            </a:r>
            <a:r>
              <a:rPr lang="en-US" sz="1400" dirty="0" err="1">
                <a:solidFill>
                  <a:schemeClr val="bg1"/>
                </a:solidFill>
                <a:latin typeface="Calibri"/>
              </a:rPr>
              <a:t>información</a:t>
            </a:r>
            <a:r>
              <a:rPr lang="en-US" sz="1400" dirty="0">
                <a:solidFill>
                  <a:schemeClr val="bg1"/>
                </a:solidFill>
                <a:latin typeface="Calibri"/>
              </a:rPr>
              <a:t> </a:t>
            </a:r>
            <a:r>
              <a:rPr lang="en-US" sz="1400" dirty="0" err="1">
                <a:solidFill>
                  <a:schemeClr val="bg1"/>
                </a:solidFill>
                <a:latin typeface="Calibri"/>
              </a:rPr>
              <a:t>debe</a:t>
            </a:r>
            <a:r>
              <a:rPr lang="en-US" sz="1400" dirty="0">
                <a:solidFill>
                  <a:schemeClr val="bg1"/>
                </a:solidFill>
                <a:latin typeface="Calibri"/>
              </a:rPr>
              <a:t> </a:t>
            </a:r>
            <a:r>
              <a:rPr lang="en-US" sz="1400" dirty="0" err="1">
                <a:solidFill>
                  <a:schemeClr val="bg1"/>
                </a:solidFill>
                <a:latin typeface="Calibri"/>
              </a:rPr>
              <a:t>estar</a:t>
            </a:r>
            <a:r>
              <a:rPr lang="en-US" sz="1400" dirty="0">
                <a:solidFill>
                  <a:schemeClr val="bg1"/>
                </a:solidFill>
                <a:latin typeface="Calibri"/>
              </a:rPr>
              <a:t> </a:t>
            </a:r>
            <a:r>
              <a:rPr lang="en-US" sz="1400" dirty="0" err="1">
                <a:solidFill>
                  <a:schemeClr val="bg1"/>
                </a:solidFill>
                <a:latin typeface="Calibri"/>
              </a:rPr>
              <a:t>accesible</a:t>
            </a:r>
            <a:r>
              <a:rPr lang="en-US" sz="1400" dirty="0">
                <a:solidFill>
                  <a:schemeClr val="bg1"/>
                </a:solidFill>
                <a:latin typeface="Calibri"/>
              </a:rPr>
              <a:t> </a:t>
            </a:r>
            <a:r>
              <a:rPr lang="en-US" sz="1400" dirty="0" err="1">
                <a:solidFill>
                  <a:schemeClr val="bg1"/>
                </a:solidFill>
                <a:latin typeface="Calibri"/>
              </a:rPr>
              <a:t>en</a:t>
            </a:r>
            <a:r>
              <a:rPr lang="en-US" sz="1400" dirty="0">
                <a:solidFill>
                  <a:schemeClr val="bg1"/>
                </a:solidFill>
                <a:latin typeface="Calibri"/>
              </a:rPr>
              <a:t> </a:t>
            </a:r>
            <a:r>
              <a:rPr lang="en-US" sz="1400" dirty="0" err="1">
                <a:solidFill>
                  <a:schemeClr val="bg1"/>
                </a:solidFill>
                <a:latin typeface="Calibri"/>
              </a:rPr>
              <a:t>cualquier</a:t>
            </a:r>
            <a:r>
              <a:rPr lang="en-US" sz="1400" dirty="0">
                <a:solidFill>
                  <a:schemeClr val="bg1"/>
                </a:solidFill>
                <a:latin typeface="Calibri"/>
              </a:rPr>
              <a:t> </a:t>
            </a:r>
            <a:r>
              <a:rPr lang="en-US" sz="1400" dirty="0" err="1">
                <a:solidFill>
                  <a:schemeClr val="bg1"/>
                </a:solidFill>
                <a:latin typeface="Calibri"/>
              </a:rPr>
              <a:t>momento</a:t>
            </a:r>
            <a:r>
              <a:rPr lang="en-US" sz="1400" dirty="0">
                <a:solidFill>
                  <a:schemeClr val="bg1"/>
                </a:solidFill>
                <a:latin typeface="Calibri"/>
              </a:rPr>
              <a:t> a </a:t>
            </a:r>
            <a:r>
              <a:rPr lang="en-US" sz="1400" dirty="0" err="1">
                <a:solidFill>
                  <a:schemeClr val="bg1"/>
                </a:solidFill>
                <a:latin typeface="Calibri"/>
              </a:rPr>
              <a:t>aquellas</a:t>
            </a:r>
            <a:r>
              <a:rPr lang="en-US" sz="1400" dirty="0">
                <a:solidFill>
                  <a:schemeClr val="bg1"/>
                </a:solidFill>
                <a:latin typeface="Calibri"/>
              </a:rPr>
              <a:t> personas que </a:t>
            </a:r>
            <a:r>
              <a:rPr lang="en-US" sz="1400" dirty="0" err="1">
                <a:solidFill>
                  <a:schemeClr val="bg1"/>
                </a:solidFill>
                <a:latin typeface="Calibri"/>
              </a:rPr>
              <a:t>tengan</a:t>
            </a:r>
            <a:r>
              <a:rPr lang="en-US" sz="1400" dirty="0">
                <a:solidFill>
                  <a:schemeClr val="bg1"/>
                </a:solidFill>
                <a:latin typeface="Calibri"/>
              </a:rPr>
              <a:t> </a:t>
            </a:r>
            <a:r>
              <a:rPr lang="en-US" sz="1400" dirty="0" err="1">
                <a:solidFill>
                  <a:schemeClr val="bg1"/>
                </a:solidFill>
                <a:latin typeface="Calibri"/>
              </a:rPr>
              <a:t>permisopara</a:t>
            </a:r>
            <a:r>
              <a:rPr lang="en-US" sz="1400" dirty="0">
                <a:solidFill>
                  <a:schemeClr val="bg1"/>
                </a:solidFill>
                <a:latin typeface="Calibri"/>
              </a:rPr>
              <a:t> acceder a la </a:t>
            </a:r>
            <a:r>
              <a:rPr lang="en-US" sz="1400" dirty="0" err="1">
                <a:solidFill>
                  <a:schemeClr val="bg1"/>
                </a:solidFill>
                <a:latin typeface="Calibri"/>
              </a:rPr>
              <a:t>misma</a:t>
            </a:r>
            <a:r>
              <a:rPr lang="en-US" sz="1400" dirty="0">
                <a:solidFill>
                  <a:schemeClr val="bg1"/>
                </a:solidFill>
                <a:latin typeface="Calibri"/>
              </a:rPr>
              <a:t> </a:t>
            </a:r>
            <a:endParaRPr lang="es-ES" sz="1400" dirty="0">
              <a:solidFill>
                <a:schemeClr val="bg1"/>
              </a:solidFill>
            </a:endParaRPr>
          </a:p>
        </p:txBody>
      </p:sp>
    </p:spTree>
    <p:extLst>
      <p:ext uri="{BB962C8B-B14F-4D97-AF65-F5344CB8AC3E}">
        <p14:creationId xmlns:p14="http://schemas.microsoft.com/office/powerpoint/2010/main" val="301736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rPr>
              <a:t>PRIORIZACIÓN</a:t>
            </a:r>
            <a:endParaRPr lang="es-ES" dirty="0">
              <a:solidFill>
                <a:schemeClr val="tx1"/>
              </a:solidFill>
              <a:cs typeface="Arial"/>
            </a:endParaRPr>
          </a:p>
        </p:txBody>
      </p:sp>
      <p:sp>
        <p:nvSpPr>
          <p:cNvPr id="3" name="3 Marcador de pie de página">
            <a:extLst>
              <a:ext uri="{FF2B5EF4-FFF2-40B4-BE49-F238E27FC236}">
                <a16:creationId xmlns:a16="http://schemas.microsoft.com/office/drawing/2014/main" id="{C0FE72E6-EAC8-216B-9A54-71DE6AC8C9A2}"/>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graphicFrame>
        <p:nvGraphicFramePr>
          <p:cNvPr id="4" name="Diagrama 5">
            <a:extLst>
              <a:ext uri="{FF2B5EF4-FFF2-40B4-BE49-F238E27FC236}">
                <a16:creationId xmlns:a16="http://schemas.microsoft.com/office/drawing/2014/main" id="{C16D539B-2E5C-6262-C19F-C2C04C563A01}"/>
              </a:ext>
            </a:extLst>
          </p:cNvPr>
          <p:cNvGraphicFramePr/>
          <p:nvPr>
            <p:extLst>
              <p:ext uri="{D42A27DB-BD31-4B8C-83A1-F6EECF244321}">
                <p14:modId xmlns:p14="http://schemas.microsoft.com/office/powerpoint/2010/main" val="2134815430"/>
              </p:ext>
            </p:extLst>
          </p:nvPr>
        </p:nvGraphicFramePr>
        <p:xfrm>
          <a:off x="359170" y="2273225"/>
          <a:ext cx="4648200" cy="3973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8" name="Diagrama 38">
            <a:extLst>
              <a:ext uri="{FF2B5EF4-FFF2-40B4-BE49-F238E27FC236}">
                <a16:creationId xmlns:a16="http://schemas.microsoft.com/office/drawing/2014/main" id="{4C81E974-793B-C3EF-CA22-940353BD64EF}"/>
              </a:ext>
            </a:extLst>
          </p:cNvPr>
          <p:cNvGraphicFramePr/>
          <p:nvPr>
            <p:extLst>
              <p:ext uri="{D42A27DB-BD31-4B8C-83A1-F6EECF244321}">
                <p14:modId xmlns:p14="http://schemas.microsoft.com/office/powerpoint/2010/main" val="726497307"/>
              </p:ext>
            </p:extLst>
          </p:nvPr>
        </p:nvGraphicFramePr>
        <p:xfrm>
          <a:off x="4172252" y="2275645"/>
          <a:ext cx="4582534" cy="39736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21361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rPr>
              <a:t>DEFINICIÓN</a:t>
            </a:r>
            <a:endParaRPr lang="es-ES">
              <a:solidFill>
                <a:schemeClr val="tx1"/>
              </a:solidFill>
              <a:cs typeface="Arial"/>
            </a:endParaRPr>
          </a:p>
        </p:txBody>
      </p:sp>
      <p:sp>
        <p:nvSpPr>
          <p:cNvPr id="3" name="3 Marcador de pie de página">
            <a:extLst>
              <a:ext uri="{FF2B5EF4-FFF2-40B4-BE49-F238E27FC236}">
                <a16:creationId xmlns:a16="http://schemas.microsoft.com/office/drawing/2014/main" id="{C0FE72E6-EAC8-216B-9A54-71DE6AC8C9A2}"/>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graphicFrame>
        <p:nvGraphicFramePr>
          <p:cNvPr id="4" name="Diagrama 5">
            <a:extLst>
              <a:ext uri="{FF2B5EF4-FFF2-40B4-BE49-F238E27FC236}">
                <a16:creationId xmlns:a16="http://schemas.microsoft.com/office/drawing/2014/main" id="{C16D539B-2E5C-6262-C19F-C2C04C563A01}"/>
              </a:ext>
            </a:extLst>
          </p:cNvPr>
          <p:cNvGraphicFramePr/>
          <p:nvPr/>
        </p:nvGraphicFramePr>
        <p:xfrm>
          <a:off x="158448" y="2250923"/>
          <a:ext cx="4648200" cy="3973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Conector recto de flecha 20">
            <a:extLst>
              <a:ext uri="{FF2B5EF4-FFF2-40B4-BE49-F238E27FC236}">
                <a16:creationId xmlns:a16="http://schemas.microsoft.com/office/drawing/2014/main" id="{C2693423-0A9C-4277-DDD5-D2C4A18D42E1}"/>
              </a:ext>
            </a:extLst>
          </p:cNvPr>
          <p:cNvCxnSpPr/>
          <p:nvPr/>
        </p:nvCxnSpPr>
        <p:spPr>
          <a:xfrm>
            <a:off x="6950678" y="1546860"/>
            <a:ext cx="23476" cy="45913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953B9DE8-1322-59EF-285B-F0B4A6F7356F}"/>
              </a:ext>
            </a:extLst>
          </p:cNvPr>
          <p:cNvCxnSpPr>
            <a:cxnSpLocks/>
          </p:cNvCxnSpPr>
          <p:nvPr/>
        </p:nvCxnSpPr>
        <p:spPr>
          <a:xfrm>
            <a:off x="5077851" y="3596640"/>
            <a:ext cx="3696316" cy="4060"/>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20EBDB1D-AEE4-8A16-8388-3D6C9C702136}"/>
              </a:ext>
            </a:extLst>
          </p:cNvPr>
          <p:cNvCxnSpPr>
            <a:cxnSpLocks/>
          </p:cNvCxnSpPr>
          <p:nvPr/>
        </p:nvCxnSpPr>
        <p:spPr>
          <a:xfrm>
            <a:off x="5077851" y="4892040"/>
            <a:ext cx="3696316" cy="4060"/>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CA2291C8-A5C8-D2A0-4483-3CA0B0081742}"/>
              </a:ext>
            </a:extLst>
          </p:cNvPr>
          <p:cNvCxnSpPr>
            <a:cxnSpLocks/>
          </p:cNvCxnSpPr>
          <p:nvPr/>
        </p:nvCxnSpPr>
        <p:spPr>
          <a:xfrm>
            <a:off x="5077851" y="2247900"/>
            <a:ext cx="3696316" cy="4060"/>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
        <p:nvSpPr>
          <p:cNvPr id="65" name="CuadroTexto 64">
            <a:extLst>
              <a:ext uri="{FF2B5EF4-FFF2-40B4-BE49-F238E27FC236}">
                <a16:creationId xmlns:a16="http://schemas.microsoft.com/office/drawing/2014/main" id="{2C8C6C86-E721-A5A1-4FE7-3C11AAEBAA37}"/>
              </a:ext>
            </a:extLst>
          </p:cNvPr>
          <p:cNvSpPr txBox="1"/>
          <p:nvPr/>
        </p:nvSpPr>
        <p:spPr>
          <a:xfrm>
            <a:off x="5327650" y="1752600"/>
            <a:ext cx="1471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cs typeface="Arial"/>
              </a:rPr>
              <a:t>AMENAZAS</a:t>
            </a:r>
            <a:endParaRPr lang="es-ES" dirty="0"/>
          </a:p>
        </p:txBody>
      </p:sp>
      <p:sp>
        <p:nvSpPr>
          <p:cNvPr id="66" name="CuadroTexto 65">
            <a:extLst>
              <a:ext uri="{FF2B5EF4-FFF2-40B4-BE49-F238E27FC236}">
                <a16:creationId xmlns:a16="http://schemas.microsoft.com/office/drawing/2014/main" id="{F7F1F244-983D-3EFA-C278-299D0EEC76F2}"/>
              </a:ext>
            </a:extLst>
          </p:cNvPr>
          <p:cNvSpPr txBox="1"/>
          <p:nvPr/>
        </p:nvSpPr>
        <p:spPr>
          <a:xfrm>
            <a:off x="7071783" y="1752600"/>
            <a:ext cx="16065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cs typeface="Arial"/>
              </a:rPr>
              <a:t>CONTROLES</a:t>
            </a:r>
            <a:endParaRPr lang="es-ES" dirty="0"/>
          </a:p>
        </p:txBody>
      </p:sp>
      <p:grpSp>
        <p:nvGrpSpPr>
          <p:cNvPr id="29" name="Grupo 28">
            <a:extLst>
              <a:ext uri="{FF2B5EF4-FFF2-40B4-BE49-F238E27FC236}">
                <a16:creationId xmlns:a16="http://schemas.microsoft.com/office/drawing/2014/main" id="{1228A6CC-D07B-0381-3D91-FADB0407FD95}"/>
              </a:ext>
            </a:extLst>
          </p:cNvPr>
          <p:cNvGrpSpPr/>
          <p:nvPr/>
        </p:nvGrpSpPr>
        <p:grpSpPr>
          <a:xfrm>
            <a:off x="5154082" y="2366433"/>
            <a:ext cx="1773767" cy="3511040"/>
            <a:chOff x="5154082" y="2366433"/>
            <a:chExt cx="1773767" cy="3511040"/>
          </a:xfrm>
        </p:grpSpPr>
        <p:sp>
          <p:nvSpPr>
            <p:cNvPr id="9" name="CuadroTexto 8">
              <a:extLst>
                <a:ext uri="{FF2B5EF4-FFF2-40B4-BE49-F238E27FC236}">
                  <a16:creationId xmlns:a16="http://schemas.microsoft.com/office/drawing/2014/main" id="{6ABA2B5E-88EE-8E5C-9C0A-DF55F6033306}"/>
                </a:ext>
              </a:extLst>
            </p:cNvPr>
            <p:cNvSpPr txBox="1"/>
            <p:nvPr/>
          </p:nvSpPr>
          <p:spPr>
            <a:xfrm>
              <a:off x="5160433" y="2366433"/>
              <a:ext cx="176741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400" dirty="0">
                  <a:cs typeface="Arial"/>
                </a:rPr>
                <a:t>Ataques </a:t>
              </a:r>
              <a:r>
                <a:rPr lang="es-ES" sz="1400" dirty="0" err="1">
                  <a:cs typeface="Arial"/>
                </a:rPr>
                <a:t>DDoS</a:t>
              </a:r>
              <a:endParaRPr lang="es-ES" sz="1400" dirty="0">
                <a:cs typeface="Arial"/>
              </a:endParaRPr>
            </a:p>
            <a:p>
              <a:pPr marL="285750" indent="-285750">
                <a:buFont typeface="Arial"/>
                <a:buChar char="•"/>
              </a:pPr>
              <a:r>
                <a:rPr lang="es-ES" sz="1400" dirty="0">
                  <a:cs typeface="Arial"/>
                </a:rPr>
                <a:t>Fallo HW/SW</a:t>
              </a:r>
            </a:p>
            <a:p>
              <a:pPr marL="285750" indent="-285750">
                <a:buFont typeface="Arial"/>
                <a:buChar char="•"/>
              </a:pPr>
              <a:r>
                <a:rPr lang="es-ES" sz="1400" dirty="0">
                  <a:cs typeface="Arial"/>
                </a:rPr>
                <a:t>Corte red</a:t>
              </a:r>
            </a:p>
            <a:p>
              <a:pPr marL="285750" indent="-285750">
                <a:buFont typeface="Arial"/>
                <a:buChar char="•"/>
              </a:pPr>
              <a:r>
                <a:rPr lang="es-ES" sz="1400" dirty="0">
                  <a:cs typeface="Arial"/>
                </a:rPr>
                <a:t>Desastres naturales</a:t>
              </a:r>
            </a:p>
          </p:txBody>
        </p:sp>
        <p:sp>
          <p:nvSpPr>
            <p:cNvPr id="10" name="CuadroTexto 9">
              <a:extLst>
                <a:ext uri="{FF2B5EF4-FFF2-40B4-BE49-F238E27FC236}">
                  <a16:creationId xmlns:a16="http://schemas.microsoft.com/office/drawing/2014/main" id="{884B3DAF-35DD-26F1-2A60-22DD0691B103}"/>
                </a:ext>
              </a:extLst>
            </p:cNvPr>
            <p:cNvSpPr txBox="1"/>
            <p:nvPr/>
          </p:nvSpPr>
          <p:spPr>
            <a:xfrm>
              <a:off x="5156199" y="3649133"/>
              <a:ext cx="176741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400" dirty="0">
                  <a:cs typeface="Arial"/>
                </a:rPr>
                <a:t>Acceso no autorizado</a:t>
              </a:r>
            </a:p>
            <a:p>
              <a:pPr marL="285750" indent="-285750">
                <a:buFont typeface="Arial"/>
                <a:buChar char="•"/>
              </a:pPr>
              <a:r>
                <a:rPr lang="es-ES" sz="1400" dirty="0">
                  <a:cs typeface="Arial"/>
                </a:rPr>
                <a:t>Error código</a:t>
              </a:r>
            </a:p>
            <a:p>
              <a:pPr marL="285750" indent="-285750">
                <a:buFont typeface="Arial"/>
                <a:buChar char="•"/>
              </a:pPr>
              <a:r>
                <a:rPr lang="es-ES" sz="1400" dirty="0">
                  <a:cs typeface="Arial"/>
                </a:rPr>
                <a:t>Error humano</a:t>
              </a:r>
            </a:p>
            <a:p>
              <a:pPr marL="285750" indent="-285750">
                <a:buFont typeface="Arial"/>
                <a:buChar char="•"/>
              </a:pPr>
              <a:r>
                <a:rPr lang="es-ES" sz="1400" dirty="0">
                  <a:cs typeface="Arial"/>
                </a:rPr>
                <a:t>Malware</a:t>
              </a:r>
            </a:p>
          </p:txBody>
        </p:sp>
        <p:sp>
          <p:nvSpPr>
            <p:cNvPr id="11" name="CuadroTexto 10">
              <a:extLst>
                <a:ext uri="{FF2B5EF4-FFF2-40B4-BE49-F238E27FC236}">
                  <a16:creationId xmlns:a16="http://schemas.microsoft.com/office/drawing/2014/main" id="{4EA3DAE0-4BEF-76D4-902B-7B1163776172}"/>
                </a:ext>
              </a:extLst>
            </p:cNvPr>
            <p:cNvSpPr txBox="1"/>
            <p:nvPr/>
          </p:nvSpPr>
          <p:spPr>
            <a:xfrm>
              <a:off x="5154082" y="4923366"/>
              <a:ext cx="176741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400" dirty="0">
                  <a:cs typeface="Arial"/>
                </a:rPr>
                <a:t>Ingeniería social</a:t>
              </a:r>
            </a:p>
            <a:p>
              <a:pPr marL="285750" indent="-285750">
                <a:buFont typeface="Arial"/>
                <a:buChar char="•"/>
              </a:pPr>
              <a:r>
                <a:rPr lang="es-ES" sz="1400" dirty="0" err="1">
                  <a:cs typeface="Arial"/>
                </a:rPr>
                <a:t>Keylogger</a:t>
              </a:r>
            </a:p>
            <a:p>
              <a:pPr marL="285750" indent="-285750">
                <a:buFont typeface="Arial"/>
                <a:buChar char="•"/>
              </a:pPr>
              <a:r>
                <a:rPr lang="es-ES" sz="1400" dirty="0">
                  <a:cs typeface="Arial"/>
                </a:rPr>
                <a:t>Intercepción</a:t>
              </a:r>
            </a:p>
            <a:p>
              <a:pPr marL="285750" indent="-285750">
                <a:buFont typeface="Arial"/>
                <a:buChar char="•"/>
              </a:pPr>
              <a:r>
                <a:rPr lang="es-ES" sz="1400" dirty="0">
                  <a:cs typeface="Arial"/>
                </a:rPr>
                <a:t>Malware</a:t>
              </a:r>
              <a:endParaRPr lang="es-ES" dirty="0"/>
            </a:p>
          </p:txBody>
        </p:sp>
      </p:grpSp>
      <p:sp>
        <p:nvSpPr>
          <p:cNvPr id="31" name="CuadroTexto 30">
            <a:extLst>
              <a:ext uri="{FF2B5EF4-FFF2-40B4-BE49-F238E27FC236}">
                <a16:creationId xmlns:a16="http://schemas.microsoft.com/office/drawing/2014/main" id="{AD924BE1-14BC-17E9-ACBC-EEB8F695866C}"/>
              </a:ext>
            </a:extLst>
          </p:cNvPr>
          <p:cNvSpPr txBox="1"/>
          <p:nvPr/>
        </p:nvSpPr>
        <p:spPr>
          <a:xfrm>
            <a:off x="7027332" y="2366433"/>
            <a:ext cx="176741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400" dirty="0" err="1">
                <a:cs typeface="Arial"/>
              </a:rPr>
              <a:t>Backup</a:t>
            </a:r>
          </a:p>
          <a:p>
            <a:pPr marL="285750" indent="-285750">
              <a:buFont typeface="Arial"/>
              <a:buChar char="•"/>
            </a:pPr>
            <a:r>
              <a:rPr lang="es-ES" sz="1400" dirty="0">
                <a:cs typeface="Arial"/>
              </a:rPr>
              <a:t>BCP</a:t>
            </a:r>
          </a:p>
          <a:p>
            <a:pPr marL="285750" indent="-285750">
              <a:buFont typeface="Arial"/>
              <a:buChar char="•"/>
            </a:pPr>
            <a:r>
              <a:rPr lang="es-ES" sz="1400" dirty="0">
                <a:cs typeface="Arial"/>
              </a:rPr>
              <a:t>FW, IDS/IPS</a:t>
            </a:r>
          </a:p>
          <a:p>
            <a:pPr marL="285750" indent="-285750">
              <a:buFont typeface="Arial"/>
              <a:buChar char="•"/>
            </a:pPr>
            <a:r>
              <a:rPr lang="es-ES" sz="1400" dirty="0">
                <a:cs typeface="Arial"/>
              </a:rPr>
              <a:t>RAID</a:t>
            </a:r>
          </a:p>
        </p:txBody>
      </p:sp>
      <p:sp>
        <p:nvSpPr>
          <p:cNvPr id="32" name="CuadroTexto 31">
            <a:extLst>
              <a:ext uri="{FF2B5EF4-FFF2-40B4-BE49-F238E27FC236}">
                <a16:creationId xmlns:a16="http://schemas.microsoft.com/office/drawing/2014/main" id="{AEEE5D20-732F-E11A-4E19-AACE10DA72E5}"/>
              </a:ext>
            </a:extLst>
          </p:cNvPr>
          <p:cNvSpPr txBox="1"/>
          <p:nvPr/>
        </p:nvSpPr>
        <p:spPr>
          <a:xfrm>
            <a:off x="7023098" y="3649133"/>
            <a:ext cx="176741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400" dirty="0">
                <a:cs typeface="Arial"/>
              </a:rPr>
              <a:t>Función hash</a:t>
            </a:r>
          </a:p>
          <a:p>
            <a:pPr marL="285750" indent="-285750">
              <a:buFont typeface="Arial"/>
              <a:buChar char="•"/>
            </a:pPr>
            <a:r>
              <a:rPr lang="es-ES" sz="1400" dirty="0">
                <a:cs typeface="Arial"/>
              </a:rPr>
              <a:t>Control cambios</a:t>
            </a:r>
          </a:p>
          <a:p>
            <a:pPr marL="285750" indent="-285750">
              <a:buFont typeface="Arial"/>
              <a:buChar char="•"/>
            </a:pPr>
            <a:r>
              <a:rPr lang="es-ES" sz="1400" dirty="0">
                <a:cs typeface="Arial"/>
              </a:rPr>
              <a:t>Control acceso</a:t>
            </a:r>
          </a:p>
          <a:p>
            <a:pPr marL="285750" indent="-285750">
              <a:buFont typeface="Arial"/>
              <a:buChar char="•"/>
            </a:pPr>
            <a:r>
              <a:rPr lang="es-ES" sz="1400" dirty="0">
                <a:cs typeface="Arial"/>
              </a:rPr>
              <a:t>Mecanismos de redundancia</a:t>
            </a:r>
          </a:p>
        </p:txBody>
      </p:sp>
      <p:sp>
        <p:nvSpPr>
          <p:cNvPr id="33" name="CuadroTexto 32">
            <a:extLst>
              <a:ext uri="{FF2B5EF4-FFF2-40B4-BE49-F238E27FC236}">
                <a16:creationId xmlns:a16="http://schemas.microsoft.com/office/drawing/2014/main" id="{BA75462D-9164-F595-F8D7-7576531CA286}"/>
              </a:ext>
            </a:extLst>
          </p:cNvPr>
          <p:cNvSpPr txBox="1"/>
          <p:nvPr/>
        </p:nvSpPr>
        <p:spPr>
          <a:xfrm>
            <a:off x="7020981" y="4923366"/>
            <a:ext cx="176741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400" dirty="0">
                <a:cs typeface="Arial"/>
              </a:rPr>
              <a:t>Cifrado</a:t>
            </a:r>
            <a:endParaRPr lang="es-ES" dirty="0"/>
          </a:p>
          <a:p>
            <a:pPr marL="285750" indent="-285750">
              <a:buFont typeface="Arial"/>
              <a:buChar char="•"/>
            </a:pPr>
            <a:r>
              <a:rPr lang="es-ES" sz="1400" dirty="0">
                <a:cs typeface="Arial"/>
              </a:rPr>
              <a:t>Control acceso</a:t>
            </a:r>
          </a:p>
          <a:p>
            <a:pPr marL="285750" indent="-285750">
              <a:buFont typeface="Arial"/>
              <a:buChar char="•"/>
            </a:pPr>
            <a:r>
              <a:rPr lang="es-ES" sz="1400" dirty="0">
                <a:cs typeface="Arial"/>
              </a:rPr>
              <a:t>MFA</a:t>
            </a:r>
          </a:p>
          <a:p>
            <a:pPr marL="285750" indent="-285750">
              <a:buFont typeface="Arial"/>
              <a:buChar char="•"/>
            </a:pPr>
            <a:r>
              <a:rPr lang="es-ES" sz="1400" dirty="0">
                <a:cs typeface="Arial"/>
              </a:rPr>
              <a:t>Concienciación</a:t>
            </a:r>
          </a:p>
        </p:txBody>
      </p:sp>
    </p:spTree>
    <p:extLst>
      <p:ext uri="{BB962C8B-B14F-4D97-AF65-F5344CB8AC3E}">
        <p14:creationId xmlns:p14="http://schemas.microsoft.com/office/powerpoint/2010/main" val="419777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rPr>
              <a:t>CONCLUSIONES</a:t>
            </a:r>
            <a:endParaRPr lang="es-ES" dirty="0">
              <a:solidFill>
                <a:schemeClr val="tx1"/>
              </a:solidFill>
              <a:cs typeface="Arial"/>
            </a:endParaRPr>
          </a:p>
        </p:txBody>
      </p:sp>
      <p:sp>
        <p:nvSpPr>
          <p:cNvPr id="3" name="3 Marcador de pie de página">
            <a:extLst>
              <a:ext uri="{FF2B5EF4-FFF2-40B4-BE49-F238E27FC236}">
                <a16:creationId xmlns:a16="http://schemas.microsoft.com/office/drawing/2014/main" id="{C0FE72E6-EAC8-216B-9A54-71DE6AC8C9A2}"/>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pic>
        <p:nvPicPr>
          <p:cNvPr id="24" name="Imagen 23">
            <a:extLst>
              <a:ext uri="{FF2B5EF4-FFF2-40B4-BE49-F238E27FC236}">
                <a16:creationId xmlns:a16="http://schemas.microsoft.com/office/drawing/2014/main" id="{9D64F199-1FE6-8D66-732F-1C30BCE1E544}"/>
              </a:ext>
            </a:extLst>
          </p:cNvPr>
          <p:cNvPicPr>
            <a:picLocks noChangeAspect="1"/>
          </p:cNvPicPr>
          <p:nvPr/>
        </p:nvPicPr>
        <p:blipFill>
          <a:blip r:embed="rId3"/>
          <a:stretch>
            <a:fillRect/>
          </a:stretch>
        </p:blipFill>
        <p:spPr>
          <a:xfrm>
            <a:off x="1442360" y="2060848"/>
            <a:ext cx="5864036" cy="4320480"/>
          </a:xfrm>
          <a:prstGeom prst="rect">
            <a:avLst/>
          </a:prstGeom>
        </p:spPr>
      </p:pic>
    </p:spTree>
    <p:extLst>
      <p:ext uri="{BB962C8B-B14F-4D97-AF65-F5344CB8AC3E}">
        <p14:creationId xmlns:p14="http://schemas.microsoft.com/office/powerpoint/2010/main" val="1902909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rPr>
              <a:t>CONCLUSIONES</a:t>
            </a:r>
            <a:endParaRPr lang="es-ES" dirty="0">
              <a:solidFill>
                <a:schemeClr val="tx1"/>
              </a:solidFill>
              <a:cs typeface="Arial"/>
            </a:endParaRPr>
          </a:p>
        </p:txBody>
      </p:sp>
      <p:sp>
        <p:nvSpPr>
          <p:cNvPr id="3" name="3 Marcador de pie de página">
            <a:extLst>
              <a:ext uri="{FF2B5EF4-FFF2-40B4-BE49-F238E27FC236}">
                <a16:creationId xmlns:a16="http://schemas.microsoft.com/office/drawing/2014/main" id="{C0FE72E6-EAC8-216B-9A54-71DE6AC8C9A2}"/>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grpSp>
        <p:nvGrpSpPr>
          <p:cNvPr id="7" name="Grupo 6">
            <a:extLst>
              <a:ext uri="{FF2B5EF4-FFF2-40B4-BE49-F238E27FC236}">
                <a16:creationId xmlns:a16="http://schemas.microsoft.com/office/drawing/2014/main" id="{BEE0BAB8-F8C8-579E-C1A4-A930C70E61BF}"/>
              </a:ext>
            </a:extLst>
          </p:cNvPr>
          <p:cNvGrpSpPr/>
          <p:nvPr/>
        </p:nvGrpSpPr>
        <p:grpSpPr>
          <a:xfrm>
            <a:off x="611560" y="2348880"/>
            <a:ext cx="3528392" cy="3456384"/>
            <a:chOff x="755576" y="2420888"/>
            <a:chExt cx="3325027" cy="3240360"/>
          </a:xfrm>
        </p:grpSpPr>
        <p:sp>
          <p:nvSpPr>
            <p:cNvPr id="11" name="Elipse 10">
              <a:extLst>
                <a:ext uri="{FF2B5EF4-FFF2-40B4-BE49-F238E27FC236}">
                  <a16:creationId xmlns:a16="http://schemas.microsoft.com/office/drawing/2014/main" id="{C7A00F15-39F0-42F8-1917-F2B97C2755DD}"/>
                </a:ext>
              </a:extLst>
            </p:cNvPr>
            <p:cNvSpPr/>
            <p:nvPr/>
          </p:nvSpPr>
          <p:spPr>
            <a:xfrm>
              <a:off x="1992371" y="3645024"/>
              <a:ext cx="2088232" cy="2016224"/>
            </a:xfrm>
            <a:prstGeom prst="ellipse">
              <a:avLst/>
            </a:prstGeom>
            <a:solidFill>
              <a:schemeClr val="bg1">
                <a:lumMod val="85000"/>
              </a:schemeClr>
            </a:solidFill>
            <a:ln w="28575">
              <a:solidFill>
                <a:schemeClr val="tx2">
                  <a:lumMod val="50000"/>
                </a:schemeClr>
              </a:solidFill>
            </a:ln>
            <a:effectLst>
              <a:glow rad="12700">
                <a:schemeClr val="tx2">
                  <a:lumMod val="60000"/>
                  <a:lumOff val="40000"/>
                  <a:alpha val="40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9E030818-9AC3-380B-C8C3-9B43399CADCE}"/>
                </a:ext>
              </a:extLst>
            </p:cNvPr>
            <p:cNvSpPr/>
            <p:nvPr/>
          </p:nvSpPr>
          <p:spPr>
            <a:xfrm>
              <a:off x="1331640" y="2420888"/>
              <a:ext cx="2088232" cy="2016224"/>
            </a:xfrm>
            <a:prstGeom prst="ellipse">
              <a:avLst/>
            </a:prstGeom>
            <a:solidFill>
              <a:schemeClr val="bg1">
                <a:lumMod val="85000"/>
              </a:schemeClr>
            </a:solidFill>
            <a:ln w="28575">
              <a:solidFill>
                <a:schemeClr val="tx2">
                  <a:lumMod val="60000"/>
                  <a:lumOff val="40000"/>
                </a:schemeClr>
              </a:solidFill>
            </a:ln>
            <a:effectLst>
              <a:glow rad="12700">
                <a:schemeClr val="tx2">
                  <a:lumMod val="60000"/>
                  <a:lumOff val="40000"/>
                  <a:alpha val="40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8B89C6A5-7ADD-EEC5-5769-3164563ED381}"/>
                </a:ext>
              </a:extLst>
            </p:cNvPr>
            <p:cNvSpPr/>
            <p:nvPr/>
          </p:nvSpPr>
          <p:spPr>
            <a:xfrm>
              <a:off x="755576" y="3645024"/>
              <a:ext cx="2088232" cy="2016224"/>
            </a:xfrm>
            <a:prstGeom prst="ellipse">
              <a:avLst/>
            </a:prstGeom>
            <a:solidFill>
              <a:schemeClr val="accent2">
                <a:lumMod val="20000"/>
                <a:lumOff val="80000"/>
              </a:schemeClr>
            </a:solidFill>
            <a:ln w="28575">
              <a:solidFill>
                <a:schemeClr val="tx2">
                  <a:lumMod val="50000"/>
                </a:schemeClr>
              </a:solidFill>
            </a:ln>
            <a:effectLst>
              <a:glow rad="12700">
                <a:schemeClr val="tx2">
                  <a:lumMod val="60000"/>
                  <a:lumOff val="40000"/>
                  <a:alpha val="40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4" name="CuadroTexto 13">
            <a:extLst>
              <a:ext uri="{FF2B5EF4-FFF2-40B4-BE49-F238E27FC236}">
                <a16:creationId xmlns:a16="http://schemas.microsoft.com/office/drawing/2014/main" id="{93E43853-25EF-3ECF-AB64-B376C432CF15}"/>
              </a:ext>
            </a:extLst>
          </p:cNvPr>
          <p:cNvSpPr txBox="1"/>
          <p:nvPr/>
        </p:nvSpPr>
        <p:spPr>
          <a:xfrm>
            <a:off x="1637928" y="3153982"/>
            <a:ext cx="1656184" cy="246221"/>
          </a:xfrm>
          <a:prstGeom prst="rect">
            <a:avLst/>
          </a:prstGeom>
          <a:noFill/>
        </p:spPr>
        <p:txBody>
          <a:bodyPr wrap="square" rtlCol="0">
            <a:spAutoFit/>
          </a:bodyPr>
          <a:lstStyle/>
          <a:p>
            <a:r>
              <a:rPr lang="es-ES" sz="1000" dirty="0"/>
              <a:t>CONFIDENCIALIDAD</a:t>
            </a:r>
          </a:p>
        </p:txBody>
      </p:sp>
      <p:sp>
        <p:nvSpPr>
          <p:cNvPr id="15" name="CuadroTexto 14">
            <a:extLst>
              <a:ext uri="{FF2B5EF4-FFF2-40B4-BE49-F238E27FC236}">
                <a16:creationId xmlns:a16="http://schemas.microsoft.com/office/drawing/2014/main" id="{49EA97A3-F86E-2FB3-4A1B-BAC953406F9A}"/>
              </a:ext>
            </a:extLst>
          </p:cNvPr>
          <p:cNvSpPr txBox="1"/>
          <p:nvPr/>
        </p:nvSpPr>
        <p:spPr>
          <a:xfrm>
            <a:off x="611560" y="4630830"/>
            <a:ext cx="1656184" cy="246221"/>
          </a:xfrm>
          <a:prstGeom prst="rect">
            <a:avLst/>
          </a:prstGeom>
          <a:noFill/>
        </p:spPr>
        <p:txBody>
          <a:bodyPr wrap="square" rtlCol="0">
            <a:spAutoFit/>
          </a:bodyPr>
          <a:lstStyle/>
          <a:p>
            <a:r>
              <a:rPr lang="es-ES" sz="1000" dirty="0"/>
              <a:t>INTEGRIDAD</a:t>
            </a:r>
          </a:p>
        </p:txBody>
      </p:sp>
      <p:sp>
        <p:nvSpPr>
          <p:cNvPr id="16" name="CuadroTexto 15">
            <a:extLst>
              <a:ext uri="{FF2B5EF4-FFF2-40B4-BE49-F238E27FC236}">
                <a16:creationId xmlns:a16="http://schemas.microsoft.com/office/drawing/2014/main" id="{1F91B7A1-0689-68E7-6960-768BD8C6741B}"/>
              </a:ext>
            </a:extLst>
          </p:cNvPr>
          <p:cNvSpPr txBox="1"/>
          <p:nvPr/>
        </p:nvSpPr>
        <p:spPr>
          <a:xfrm>
            <a:off x="2968887" y="4630830"/>
            <a:ext cx="1656184" cy="246221"/>
          </a:xfrm>
          <a:prstGeom prst="rect">
            <a:avLst/>
          </a:prstGeom>
          <a:noFill/>
        </p:spPr>
        <p:txBody>
          <a:bodyPr wrap="square" rtlCol="0">
            <a:spAutoFit/>
          </a:bodyPr>
          <a:lstStyle/>
          <a:p>
            <a:r>
              <a:rPr lang="es-ES" sz="1000" dirty="0"/>
              <a:t>DISPONIBILIDAD</a:t>
            </a:r>
          </a:p>
        </p:txBody>
      </p:sp>
      <p:sp>
        <p:nvSpPr>
          <p:cNvPr id="17" name="CuadroTexto 16">
            <a:extLst>
              <a:ext uri="{FF2B5EF4-FFF2-40B4-BE49-F238E27FC236}">
                <a16:creationId xmlns:a16="http://schemas.microsoft.com/office/drawing/2014/main" id="{072EE881-B594-2BD7-531C-9928D1979B98}"/>
              </a:ext>
            </a:extLst>
          </p:cNvPr>
          <p:cNvSpPr txBox="1"/>
          <p:nvPr/>
        </p:nvSpPr>
        <p:spPr>
          <a:xfrm>
            <a:off x="2072504" y="4180438"/>
            <a:ext cx="1656184" cy="184666"/>
          </a:xfrm>
          <a:prstGeom prst="rect">
            <a:avLst/>
          </a:prstGeom>
          <a:noFill/>
        </p:spPr>
        <p:txBody>
          <a:bodyPr wrap="square" rtlCol="0">
            <a:spAutoFit/>
          </a:bodyPr>
          <a:lstStyle/>
          <a:p>
            <a:r>
              <a:rPr lang="es-ES" sz="600" b="1" dirty="0"/>
              <a:t>SEGURIDAD</a:t>
            </a:r>
            <a:endParaRPr lang="es-ES" sz="1000" b="1" dirty="0"/>
          </a:p>
        </p:txBody>
      </p:sp>
      <p:grpSp>
        <p:nvGrpSpPr>
          <p:cNvPr id="22" name="Grupo 21">
            <a:extLst>
              <a:ext uri="{FF2B5EF4-FFF2-40B4-BE49-F238E27FC236}">
                <a16:creationId xmlns:a16="http://schemas.microsoft.com/office/drawing/2014/main" id="{4C4C969F-072E-F169-88B2-11EE9B74CA02}"/>
              </a:ext>
            </a:extLst>
          </p:cNvPr>
          <p:cNvGrpSpPr/>
          <p:nvPr/>
        </p:nvGrpSpPr>
        <p:grpSpPr>
          <a:xfrm>
            <a:off x="5004048" y="2276091"/>
            <a:ext cx="4176464" cy="3456384"/>
            <a:chOff x="5004048" y="2276091"/>
            <a:chExt cx="4176464" cy="3456384"/>
          </a:xfrm>
        </p:grpSpPr>
        <p:grpSp>
          <p:nvGrpSpPr>
            <p:cNvPr id="2" name="Grupo 1">
              <a:extLst>
                <a:ext uri="{FF2B5EF4-FFF2-40B4-BE49-F238E27FC236}">
                  <a16:creationId xmlns:a16="http://schemas.microsoft.com/office/drawing/2014/main" id="{B67DE18A-8C0A-876B-11A3-7E3F554BA871}"/>
                </a:ext>
              </a:extLst>
            </p:cNvPr>
            <p:cNvGrpSpPr/>
            <p:nvPr/>
          </p:nvGrpSpPr>
          <p:grpSpPr>
            <a:xfrm>
              <a:off x="5004048" y="2276091"/>
              <a:ext cx="3528392" cy="3456384"/>
              <a:chOff x="755576" y="2420888"/>
              <a:chExt cx="3325027" cy="3240360"/>
            </a:xfrm>
          </p:grpSpPr>
          <p:sp>
            <p:nvSpPr>
              <p:cNvPr id="4" name="Elipse 3">
                <a:extLst>
                  <a:ext uri="{FF2B5EF4-FFF2-40B4-BE49-F238E27FC236}">
                    <a16:creationId xmlns:a16="http://schemas.microsoft.com/office/drawing/2014/main" id="{D6E5C488-51CC-45BF-A0A0-C3F2DA755237}"/>
                  </a:ext>
                </a:extLst>
              </p:cNvPr>
              <p:cNvSpPr/>
              <p:nvPr/>
            </p:nvSpPr>
            <p:spPr>
              <a:xfrm>
                <a:off x="1992371" y="3645024"/>
                <a:ext cx="2088232" cy="2016224"/>
              </a:xfrm>
              <a:prstGeom prst="ellipse">
                <a:avLst/>
              </a:prstGeom>
              <a:solidFill>
                <a:schemeClr val="bg1">
                  <a:lumMod val="85000"/>
                </a:schemeClr>
              </a:solidFill>
              <a:ln w="28575">
                <a:solidFill>
                  <a:schemeClr val="tx2">
                    <a:lumMod val="50000"/>
                  </a:schemeClr>
                </a:solidFill>
              </a:ln>
              <a:effectLst>
                <a:glow rad="12700">
                  <a:schemeClr val="bg1">
                    <a:lumMod val="75000"/>
                    <a:alpha val="40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Elipse 4">
                <a:extLst>
                  <a:ext uri="{FF2B5EF4-FFF2-40B4-BE49-F238E27FC236}">
                    <a16:creationId xmlns:a16="http://schemas.microsoft.com/office/drawing/2014/main" id="{360331AC-6C27-A710-926D-7599FEC17187}"/>
                  </a:ext>
                </a:extLst>
              </p:cNvPr>
              <p:cNvSpPr/>
              <p:nvPr/>
            </p:nvSpPr>
            <p:spPr>
              <a:xfrm>
                <a:off x="1331640" y="2420888"/>
                <a:ext cx="2088232" cy="2016224"/>
              </a:xfrm>
              <a:prstGeom prst="ellipse">
                <a:avLst/>
              </a:prstGeom>
              <a:solidFill>
                <a:schemeClr val="bg1">
                  <a:lumMod val="85000"/>
                </a:schemeClr>
              </a:solidFill>
              <a:ln w="28575">
                <a:solidFill>
                  <a:schemeClr val="tx2">
                    <a:lumMod val="60000"/>
                    <a:lumOff val="40000"/>
                  </a:schemeClr>
                </a:solidFill>
              </a:ln>
              <a:effectLst>
                <a:glow rad="12700">
                  <a:schemeClr val="bg1">
                    <a:lumMod val="75000"/>
                    <a:alpha val="40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a:extLst>
                  <a:ext uri="{FF2B5EF4-FFF2-40B4-BE49-F238E27FC236}">
                    <a16:creationId xmlns:a16="http://schemas.microsoft.com/office/drawing/2014/main" id="{FBE525EE-721D-A766-B287-5C133560470E}"/>
                  </a:ext>
                </a:extLst>
              </p:cNvPr>
              <p:cNvSpPr/>
              <p:nvPr/>
            </p:nvSpPr>
            <p:spPr>
              <a:xfrm>
                <a:off x="755576" y="3645024"/>
                <a:ext cx="2088232" cy="2016224"/>
              </a:xfrm>
              <a:prstGeom prst="ellipse">
                <a:avLst/>
              </a:prstGeom>
              <a:solidFill>
                <a:schemeClr val="accent2">
                  <a:lumMod val="20000"/>
                  <a:lumOff val="80000"/>
                </a:schemeClr>
              </a:solidFill>
              <a:ln w="28575">
                <a:solidFill>
                  <a:schemeClr val="tx2">
                    <a:lumMod val="50000"/>
                  </a:schemeClr>
                </a:solidFill>
              </a:ln>
              <a:effectLst>
                <a:glow rad="12700">
                  <a:schemeClr val="bg1">
                    <a:lumMod val="75000"/>
                    <a:alpha val="40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8" name="CuadroTexto 17">
              <a:extLst>
                <a:ext uri="{FF2B5EF4-FFF2-40B4-BE49-F238E27FC236}">
                  <a16:creationId xmlns:a16="http://schemas.microsoft.com/office/drawing/2014/main" id="{2A6B1323-A15E-4A93-BC43-F5F4637895C7}"/>
                </a:ext>
              </a:extLst>
            </p:cNvPr>
            <p:cNvSpPr txBox="1"/>
            <p:nvPr/>
          </p:nvSpPr>
          <p:spPr>
            <a:xfrm>
              <a:off x="6317604" y="3043283"/>
              <a:ext cx="1656184" cy="246221"/>
            </a:xfrm>
            <a:prstGeom prst="rect">
              <a:avLst/>
            </a:prstGeom>
            <a:noFill/>
          </p:spPr>
          <p:txBody>
            <a:bodyPr wrap="square" rtlCol="0">
              <a:spAutoFit/>
            </a:bodyPr>
            <a:lstStyle/>
            <a:p>
              <a:r>
                <a:rPr lang="es-ES" sz="1000" dirty="0"/>
                <a:t>PERSONAS</a:t>
              </a:r>
            </a:p>
          </p:txBody>
        </p:sp>
        <p:sp>
          <p:nvSpPr>
            <p:cNvPr id="19" name="CuadroTexto 18">
              <a:extLst>
                <a:ext uri="{FF2B5EF4-FFF2-40B4-BE49-F238E27FC236}">
                  <a16:creationId xmlns:a16="http://schemas.microsoft.com/office/drawing/2014/main" id="{9B5E1E98-985E-6B56-A55D-3E329716185A}"/>
                </a:ext>
              </a:extLst>
            </p:cNvPr>
            <p:cNvSpPr txBox="1"/>
            <p:nvPr/>
          </p:nvSpPr>
          <p:spPr>
            <a:xfrm>
              <a:off x="5004048" y="4630829"/>
              <a:ext cx="1656184" cy="246221"/>
            </a:xfrm>
            <a:prstGeom prst="rect">
              <a:avLst/>
            </a:prstGeom>
            <a:noFill/>
          </p:spPr>
          <p:txBody>
            <a:bodyPr wrap="square" rtlCol="0">
              <a:spAutoFit/>
            </a:bodyPr>
            <a:lstStyle/>
            <a:p>
              <a:r>
                <a:rPr lang="es-ES" sz="1000" dirty="0"/>
                <a:t>PROCESOS</a:t>
              </a:r>
            </a:p>
          </p:txBody>
        </p:sp>
        <p:sp>
          <p:nvSpPr>
            <p:cNvPr id="20" name="CuadroTexto 19">
              <a:extLst>
                <a:ext uri="{FF2B5EF4-FFF2-40B4-BE49-F238E27FC236}">
                  <a16:creationId xmlns:a16="http://schemas.microsoft.com/office/drawing/2014/main" id="{E183F0CB-A22F-E21F-F798-DAAEC11E5A20}"/>
                </a:ext>
              </a:extLst>
            </p:cNvPr>
            <p:cNvSpPr txBox="1"/>
            <p:nvPr/>
          </p:nvSpPr>
          <p:spPr>
            <a:xfrm>
              <a:off x="7524328" y="4630829"/>
              <a:ext cx="1656184" cy="246221"/>
            </a:xfrm>
            <a:prstGeom prst="rect">
              <a:avLst/>
            </a:prstGeom>
            <a:noFill/>
          </p:spPr>
          <p:txBody>
            <a:bodyPr wrap="square" rtlCol="0">
              <a:spAutoFit/>
            </a:bodyPr>
            <a:lstStyle/>
            <a:p>
              <a:r>
                <a:rPr lang="es-ES" sz="1000" dirty="0"/>
                <a:t>TECNOLOGÍA</a:t>
              </a:r>
            </a:p>
          </p:txBody>
        </p:sp>
        <p:sp>
          <p:nvSpPr>
            <p:cNvPr id="21" name="CuadroTexto 20">
              <a:extLst>
                <a:ext uri="{FF2B5EF4-FFF2-40B4-BE49-F238E27FC236}">
                  <a16:creationId xmlns:a16="http://schemas.microsoft.com/office/drawing/2014/main" id="{8D849D98-C506-AF13-BFE9-B500CAF5A0F7}"/>
                </a:ext>
              </a:extLst>
            </p:cNvPr>
            <p:cNvSpPr txBox="1"/>
            <p:nvPr/>
          </p:nvSpPr>
          <p:spPr>
            <a:xfrm>
              <a:off x="6463154" y="4115164"/>
              <a:ext cx="1656184" cy="184666"/>
            </a:xfrm>
            <a:prstGeom prst="rect">
              <a:avLst/>
            </a:prstGeom>
            <a:noFill/>
          </p:spPr>
          <p:txBody>
            <a:bodyPr wrap="square" rtlCol="0">
              <a:spAutoFit/>
            </a:bodyPr>
            <a:lstStyle/>
            <a:p>
              <a:r>
                <a:rPr lang="es-ES" sz="600" b="1" dirty="0"/>
                <a:t>SEGURIDAD</a:t>
              </a:r>
              <a:endParaRPr lang="es-ES" sz="1000" b="1" dirty="0"/>
            </a:p>
          </p:txBody>
        </p:sp>
      </p:grpSp>
    </p:spTree>
    <p:extLst>
      <p:ext uri="{BB962C8B-B14F-4D97-AF65-F5344CB8AC3E}">
        <p14:creationId xmlns:p14="http://schemas.microsoft.com/office/powerpoint/2010/main" val="417965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533929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solidFill>
              </a:rPr>
              <a:t>ESTRUCTURA ORGANIZATIVA</a:t>
            </a:r>
          </a:p>
        </p:txBody>
      </p:sp>
      <p:sp>
        <p:nvSpPr>
          <p:cNvPr id="2" name="1 Marcador de contenido">
            <a:extLst>
              <a:ext uri="{FF2B5EF4-FFF2-40B4-BE49-F238E27FC236}">
                <a16:creationId xmlns:a16="http://schemas.microsoft.com/office/drawing/2014/main" id="{4E233AF0-095B-00A4-63AE-8765296B3080}"/>
              </a:ext>
            </a:extLst>
          </p:cNvPr>
          <p:cNvSpPr>
            <a:spLocks noGrp="1"/>
          </p:cNvSpPr>
          <p:nvPr>
            <p:ph idx="1"/>
          </p:nvPr>
        </p:nvSpPr>
        <p:spPr>
          <a:xfrm>
            <a:off x="3519127" y="3068960"/>
            <a:ext cx="5671119" cy="4032488"/>
          </a:xfrm>
        </p:spPr>
        <p:txBody>
          <a:bodyPr>
            <a:normAutofit/>
          </a:bodyPr>
          <a:lstStyle/>
          <a:p>
            <a:pPr lvl="1">
              <a:buFont typeface="Wingdings" panose="05000000000000000000" pitchFamily="2" charset="2"/>
              <a:buChar char="Ø"/>
            </a:pPr>
            <a:r>
              <a:rPr lang="es-ES" sz="2400" dirty="0">
                <a:solidFill>
                  <a:schemeClr val="tx1"/>
                </a:solidFill>
              </a:rPr>
              <a:t> Organización ciberseguridad</a:t>
            </a:r>
          </a:p>
          <a:p>
            <a:pPr lvl="1">
              <a:buFont typeface="Wingdings" panose="05000000000000000000" pitchFamily="2" charset="2"/>
              <a:buChar char="Ø"/>
            </a:pPr>
            <a:r>
              <a:rPr lang="es-ES" sz="2400" dirty="0">
                <a:solidFill>
                  <a:schemeClr val="tx1"/>
                </a:solidFill>
              </a:rPr>
              <a:t> Terceras partes internas</a:t>
            </a:r>
          </a:p>
          <a:p>
            <a:pPr lvl="1">
              <a:buFont typeface="Wingdings" panose="05000000000000000000" pitchFamily="2" charset="2"/>
              <a:buChar char="Ø"/>
            </a:pPr>
            <a:r>
              <a:rPr lang="es-ES" sz="2400" dirty="0">
                <a:solidFill>
                  <a:schemeClr val="tx1"/>
                </a:solidFill>
              </a:rPr>
              <a:t> Terceras partes externas</a:t>
            </a:r>
          </a:p>
          <a:p>
            <a:pPr lvl="1">
              <a:buFont typeface="Wingdings" panose="05000000000000000000" pitchFamily="2" charset="2"/>
              <a:buChar char="Ø"/>
            </a:pPr>
            <a:r>
              <a:rPr lang="es-ES" sz="2400" dirty="0">
                <a:solidFill>
                  <a:schemeClr val="tx1"/>
                </a:solidFill>
              </a:rPr>
              <a:t> Dependencias e interrelaciones</a:t>
            </a:r>
          </a:p>
          <a:p>
            <a:pPr lvl="1">
              <a:buFont typeface="Wingdings" panose="05000000000000000000" pitchFamily="2" charset="2"/>
              <a:buChar char="Ø"/>
            </a:pPr>
            <a:endParaRPr lang="es-ES" sz="2400" dirty="0">
              <a:solidFill>
                <a:schemeClr val="tx1"/>
              </a:solidFill>
            </a:endParaRPr>
          </a:p>
        </p:txBody>
      </p:sp>
      <p:sp>
        <p:nvSpPr>
          <p:cNvPr id="4" name="3 Marcador de pie de página">
            <a:extLst>
              <a:ext uri="{FF2B5EF4-FFF2-40B4-BE49-F238E27FC236}">
                <a16:creationId xmlns:a16="http://schemas.microsoft.com/office/drawing/2014/main" id="{0536029F-7B1E-83D0-6EE5-127379F8E112}"/>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Tree>
    <p:extLst>
      <p:ext uri="{BB962C8B-B14F-4D97-AF65-F5344CB8AC3E}">
        <p14:creationId xmlns:p14="http://schemas.microsoft.com/office/powerpoint/2010/main" val="3462928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upo 133">
            <a:extLst>
              <a:ext uri="{FF2B5EF4-FFF2-40B4-BE49-F238E27FC236}">
                <a16:creationId xmlns:a16="http://schemas.microsoft.com/office/drawing/2014/main" id="{470FF306-9889-47C3-92C3-B0F498ABE1C2}"/>
              </a:ext>
            </a:extLst>
          </p:cNvPr>
          <p:cNvGrpSpPr/>
          <p:nvPr/>
        </p:nvGrpSpPr>
        <p:grpSpPr>
          <a:xfrm>
            <a:off x="3842397" y="958939"/>
            <a:ext cx="4899944" cy="2527434"/>
            <a:chOff x="3842397" y="958939"/>
            <a:chExt cx="4899944" cy="252743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4" name="Isosceles Triangle 4">
              <a:extLst>
                <a:ext uri="{FF2B5EF4-FFF2-40B4-BE49-F238E27FC236}">
                  <a16:creationId xmlns:a16="http://schemas.microsoft.com/office/drawing/2014/main" id="{67275C65-A01B-4078-98FE-EB2C04CDD088}"/>
                </a:ext>
              </a:extLst>
            </p:cNvPr>
            <p:cNvSpPr/>
            <p:nvPr/>
          </p:nvSpPr>
          <p:spPr>
            <a:xfrm rot="15591996">
              <a:off x="5022526" y="-221190"/>
              <a:ext cx="2527434" cy="4887692"/>
            </a:xfrm>
            <a:prstGeom prst="triangle">
              <a:avLst>
                <a:gd name="adj" fmla="val 50040"/>
              </a:avLst>
            </a:prstGeom>
            <a:gradFill>
              <a:gsLst>
                <a:gs pos="0">
                  <a:schemeClr val="accent2"/>
                </a:gs>
                <a:gs pos="73000">
                  <a:schemeClr val="tx2">
                    <a:lumMod val="40000"/>
                    <a:lumOff val="60000"/>
                  </a:schemeClr>
                </a:gs>
                <a:gs pos="100000">
                  <a:schemeClr val="tx2">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a:endParaRPr lang="es-ES" sz="1350" err="1"/>
            </a:p>
          </p:txBody>
        </p:sp>
        <p:grpSp>
          <p:nvGrpSpPr>
            <p:cNvPr id="62" name="Grupo 61">
              <a:extLst>
                <a:ext uri="{FF2B5EF4-FFF2-40B4-BE49-F238E27FC236}">
                  <a16:creationId xmlns:a16="http://schemas.microsoft.com/office/drawing/2014/main" id="{7DD866F5-7A6C-41E0-98E3-6950475885C1}"/>
                </a:ext>
              </a:extLst>
            </p:cNvPr>
            <p:cNvGrpSpPr/>
            <p:nvPr/>
          </p:nvGrpSpPr>
          <p:grpSpPr>
            <a:xfrm>
              <a:off x="4907123" y="1275394"/>
              <a:ext cx="3835218" cy="1891088"/>
              <a:chOff x="5159050" y="1396693"/>
              <a:chExt cx="3835218" cy="1891088"/>
            </a:xfrm>
            <a:grpFill/>
          </p:grpSpPr>
          <p:pic>
            <p:nvPicPr>
              <p:cNvPr id="61" name="Picture 5">
                <a:extLst>
                  <a:ext uri="{FF2B5EF4-FFF2-40B4-BE49-F238E27FC236}">
                    <a16:creationId xmlns:a16="http://schemas.microsoft.com/office/drawing/2014/main" id="{E3656308-D379-4D59-B2FB-6DB287BA611A}"/>
                  </a:ext>
                </a:extLst>
              </p:cNvPr>
              <p:cNvPicPr>
                <a:picLocks noChangeAspect="1"/>
              </p:cNvPicPr>
              <p:nvPr/>
            </p:nvPicPr>
            <p:blipFill>
              <a:blip r:embed="rId4"/>
              <a:stretch>
                <a:fillRect/>
              </a:stretch>
            </p:blipFill>
            <p:spPr>
              <a:xfrm>
                <a:off x="5159050" y="1396693"/>
                <a:ext cx="3835218" cy="1891088"/>
              </a:xfrm>
              <a:prstGeom prst="rect">
                <a:avLst/>
              </a:prstGeom>
              <a:noFill/>
              <a:ln cap="rnd">
                <a:noFill/>
              </a:ln>
              <a:scene3d>
                <a:camera prst="orthographicFront"/>
                <a:lightRig rig="soft" dir="t"/>
              </a:scene3d>
              <a:sp3d prstMaterial="dkEdge"/>
            </p:spPr>
          </p:pic>
          <p:pic>
            <p:nvPicPr>
              <p:cNvPr id="44" name="Gráfico 49" descr="Programador">
                <a:extLst>
                  <a:ext uri="{FF2B5EF4-FFF2-40B4-BE49-F238E27FC236}">
                    <a16:creationId xmlns:a16="http://schemas.microsoft.com/office/drawing/2014/main" id="{414CFE8C-1D25-443F-8A93-C0FE0971FA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0716" y="1961708"/>
                <a:ext cx="278606" cy="278606"/>
              </a:xfrm>
              <a:prstGeom prst="rect">
                <a:avLst/>
              </a:prstGeom>
            </p:spPr>
          </p:pic>
          <p:pic>
            <p:nvPicPr>
              <p:cNvPr id="45" name="Gráfico 49" descr="Programador">
                <a:extLst>
                  <a:ext uri="{FF2B5EF4-FFF2-40B4-BE49-F238E27FC236}">
                    <a16:creationId xmlns:a16="http://schemas.microsoft.com/office/drawing/2014/main" id="{BD48E77C-95EF-49EA-86DF-59C534F6A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83740" y="2593977"/>
                <a:ext cx="278606" cy="278606"/>
              </a:xfrm>
              <a:prstGeom prst="rect">
                <a:avLst/>
              </a:prstGeom>
            </p:spPr>
          </p:pic>
          <p:pic>
            <p:nvPicPr>
              <p:cNvPr id="46" name="Gráfico 49" descr="Programador">
                <a:extLst>
                  <a:ext uri="{FF2B5EF4-FFF2-40B4-BE49-F238E27FC236}">
                    <a16:creationId xmlns:a16="http://schemas.microsoft.com/office/drawing/2014/main" id="{43932BF1-5CF5-4792-9D20-9B428D8526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66192" y="2406980"/>
                <a:ext cx="278606" cy="278606"/>
              </a:xfrm>
              <a:prstGeom prst="rect">
                <a:avLst/>
              </a:prstGeom>
            </p:spPr>
          </p:pic>
          <p:pic>
            <p:nvPicPr>
              <p:cNvPr id="47" name="Gráfico 49" descr="Programador">
                <a:extLst>
                  <a:ext uri="{FF2B5EF4-FFF2-40B4-BE49-F238E27FC236}">
                    <a16:creationId xmlns:a16="http://schemas.microsoft.com/office/drawing/2014/main" id="{A689237C-7AFC-4C39-8C57-CF70F36788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7198" y="2680579"/>
                <a:ext cx="278606" cy="278606"/>
              </a:xfrm>
              <a:prstGeom prst="rect">
                <a:avLst/>
              </a:prstGeom>
            </p:spPr>
          </p:pic>
          <p:pic>
            <p:nvPicPr>
              <p:cNvPr id="48" name="Gráfico 49" descr="Programador">
                <a:extLst>
                  <a:ext uri="{FF2B5EF4-FFF2-40B4-BE49-F238E27FC236}">
                    <a16:creationId xmlns:a16="http://schemas.microsoft.com/office/drawing/2014/main" id="{87687405-D8E9-416E-A58B-649720BD1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0870" y="1973257"/>
                <a:ext cx="278606" cy="278606"/>
              </a:xfrm>
              <a:prstGeom prst="rect">
                <a:avLst/>
              </a:prstGeom>
            </p:spPr>
          </p:pic>
          <p:pic>
            <p:nvPicPr>
              <p:cNvPr id="49" name="Gráfico 49" descr="Programador">
                <a:extLst>
                  <a:ext uri="{FF2B5EF4-FFF2-40B4-BE49-F238E27FC236}">
                    <a16:creationId xmlns:a16="http://schemas.microsoft.com/office/drawing/2014/main" id="{4C9C8AC9-B22B-4FC7-B6EC-F5C3ED6F21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0466" y="1875993"/>
                <a:ext cx="278606" cy="278606"/>
              </a:xfrm>
              <a:prstGeom prst="rect">
                <a:avLst/>
              </a:prstGeom>
            </p:spPr>
          </p:pic>
        </p:grpSp>
      </p:grpSp>
      <p:sp>
        <p:nvSpPr>
          <p:cNvPr id="7" name="Rectángulo 2">
            <a:extLst>
              <a:ext uri="{FF2B5EF4-FFF2-40B4-BE49-F238E27FC236}">
                <a16:creationId xmlns:a16="http://schemas.microsoft.com/office/drawing/2014/main" id="{3B862F69-FB29-4D30-8010-A4A6E0CF5071}"/>
              </a:ext>
            </a:extLst>
          </p:cNvPr>
          <p:cNvSpPr/>
          <p:nvPr/>
        </p:nvSpPr>
        <p:spPr>
          <a:xfrm>
            <a:off x="506585" y="3221073"/>
            <a:ext cx="3633099" cy="1391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r>
              <a:rPr lang="es-ES" sz="1050" b="1" dirty="0"/>
              <a:t>Plan Director</a:t>
            </a:r>
            <a:endParaRPr lang="es-ES_tradnl" sz="1050" b="1" dirty="0"/>
          </a:p>
        </p:txBody>
      </p:sp>
      <p:grpSp>
        <p:nvGrpSpPr>
          <p:cNvPr id="133" name="Grupo 132">
            <a:extLst>
              <a:ext uri="{FF2B5EF4-FFF2-40B4-BE49-F238E27FC236}">
                <a16:creationId xmlns:a16="http://schemas.microsoft.com/office/drawing/2014/main" id="{7A3FEE0E-1301-48F9-AE54-EBA62ADB1617}"/>
              </a:ext>
            </a:extLst>
          </p:cNvPr>
          <p:cNvGrpSpPr/>
          <p:nvPr/>
        </p:nvGrpSpPr>
        <p:grpSpPr>
          <a:xfrm>
            <a:off x="293226" y="1081082"/>
            <a:ext cx="4086374" cy="392423"/>
            <a:chOff x="293226" y="1081082"/>
            <a:chExt cx="4086374" cy="392423"/>
          </a:xfrm>
          <a:solidFill>
            <a:schemeClr val="tx2">
              <a:lumMod val="75000"/>
            </a:schemeClr>
          </a:solidFill>
        </p:grpSpPr>
        <p:sp>
          <p:nvSpPr>
            <p:cNvPr id="8" name="Triángulo isósceles 8">
              <a:extLst>
                <a:ext uri="{FF2B5EF4-FFF2-40B4-BE49-F238E27FC236}">
                  <a16:creationId xmlns:a16="http://schemas.microsoft.com/office/drawing/2014/main" id="{78D70448-EEDB-4D5E-942F-CDE880FAB736}"/>
                </a:ext>
              </a:extLst>
            </p:cNvPr>
            <p:cNvSpPr/>
            <p:nvPr/>
          </p:nvSpPr>
          <p:spPr>
            <a:xfrm>
              <a:off x="293226" y="1081082"/>
              <a:ext cx="4086374" cy="392423"/>
            </a:xfrm>
            <a:prstGeom prst="triangle">
              <a:avLst>
                <a:gd name="adj" fmla="val 501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sp>
          <p:nvSpPr>
            <p:cNvPr id="18" name="CuadroTexto 9">
              <a:extLst>
                <a:ext uri="{FF2B5EF4-FFF2-40B4-BE49-F238E27FC236}">
                  <a16:creationId xmlns:a16="http://schemas.microsoft.com/office/drawing/2014/main" id="{15EB8D1D-5F0D-464F-AE50-8C6246C1B892}"/>
                </a:ext>
              </a:extLst>
            </p:cNvPr>
            <p:cNvSpPr txBox="1"/>
            <p:nvPr/>
          </p:nvSpPr>
          <p:spPr>
            <a:xfrm>
              <a:off x="1501301" y="1211183"/>
              <a:ext cx="1760198" cy="255509"/>
            </a:xfrm>
            <a:prstGeom prst="rect">
              <a:avLst/>
            </a:prstGeom>
            <a:noFill/>
          </p:spPr>
          <p:txBody>
            <a:bodyPr wrap="square" lIns="0" tIns="0" rIns="0" bIns="0" rtlCol="0">
              <a:noAutofit/>
            </a:bodyPr>
            <a:lstStyle/>
            <a:p>
              <a:pPr algn="ctr" defTabSz="139304">
                <a:spcAft>
                  <a:spcPts val="731"/>
                </a:spcAft>
              </a:pPr>
              <a:r>
                <a:rPr lang="es-ES_tradnl" sz="1200" b="1" dirty="0">
                  <a:solidFill>
                    <a:schemeClr val="bg1"/>
                  </a:solidFill>
                </a:rPr>
                <a:t>Marco de Referencia</a:t>
              </a:r>
              <a:endParaRPr lang="es-ES_tradnl" sz="1350" b="1" dirty="0">
                <a:solidFill>
                  <a:schemeClr val="bg1"/>
                </a:solidFill>
              </a:endParaRPr>
            </a:p>
          </p:txBody>
        </p:sp>
      </p:grpSp>
      <p:grpSp>
        <p:nvGrpSpPr>
          <p:cNvPr id="72" name="Grupo 71">
            <a:extLst>
              <a:ext uri="{FF2B5EF4-FFF2-40B4-BE49-F238E27FC236}">
                <a16:creationId xmlns:a16="http://schemas.microsoft.com/office/drawing/2014/main" id="{083429B3-BD01-463F-BDCE-3B5B3FCC562E}"/>
              </a:ext>
            </a:extLst>
          </p:cNvPr>
          <p:cNvGrpSpPr/>
          <p:nvPr/>
        </p:nvGrpSpPr>
        <p:grpSpPr>
          <a:xfrm>
            <a:off x="506585" y="1537590"/>
            <a:ext cx="3633099" cy="1773625"/>
            <a:chOff x="506585" y="1537590"/>
            <a:chExt cx="3633099" cy="1773625"/>
          </a:xfrm>
          <a:solidFill>
            <a:schemeClr val="tx2">
              <a:lumMod val="75000"/>
            </a:schemeClr>
          </a:solidFill>
        </p:grpSpPr>
        <p:grpSp>
          <p:nvGrpSpPr>
            <p:cNvPr id="19" name="Group 2">
              <a:extLst>
                <a:ext uri="{FF2B5EF4-FFF2-40B4-BE49-F238E27FC236}">
                  <a16:creationId xmlns:a16="http://schemas.microsoft.com/office/drawing/2014/main" id="{23C088CF-FB5E-4381-8051-12617B8E74BD}"/>
                </a:ext>
              </a:extLst>
            </p:cNvPr>
            <p:cNvGrpSpPr/>
            <p:nvPr/>
          </p:nvGrpSpPr>
          <p:grpSpPr>
            <a:xfrm>
              <a:off x="1756452" y="1537590"/>
              <a:ext cx="508432" cy="1630341"/>
              <a:chOff x="4505989" y="2275021"/>
              <a:chExt cx="677909" cy="2173788"/>
            </a:xfrm>
            <a:grpFill/>
          </p:grpSpPr>
          <p:sp>
            <p:nvSpPr>
              <p:cNvPr id="20" name="Rectángulo 3">
                <a:extLst>
                  <a:ext uri="{FF2B5EF4-FFF2-40B4-BE49-F238E27FC236}">
                    <a16:creationId xmlns:a16="http://schemas.microsoft.com/office/drawing/2014/main" id="{A90CE746-4E94-4C44-8DB0-73E822D47677}"/>
                  </a:ext>
                </a:extLst>
              </p:cNvPr>
              <p:cNvSpPr/>
              <p:nvPr/>
            </p:nvSpPr>
            <p:spPr>
              <a:xfrm>
                <a:off x="4614804" y="2624852"/>
                <a:ext cx="445847" cy="18239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sp>
            <p:nvSpPr>
              <p:cNvPr id="21" name="Trapecio 4">
                <a:extLst>
                  <a:ext uri="{FF2B5EF4-FFF2-40B4-BE49-F238E27FC236}">
                    <a16:creationId xmlns:a16="http://schemas.microsoft.com/office/drawing/2014/main" id="{49E2830C-EB2A-4E57-9297-74ECE95F189A}"/>
                  </a:ext>
                </a:extLst>
              </p:cNvPr>
              <p:cNvSpPr/>
              <p:nvPr/>
            </p:nvSpPr>
            <p:spPr>
              <a:xfrm rot="10800000">
                <a:off x="4505989" y="2275021"/>
                <a:ext cx="677909" cy="34067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grpSp>
        <p:grpSp>
          <p:nvGrpSpPr>
            <p:cNvPr id="22" name="Group 115">
              <a:extLst>
                <a:ext uri="{FF2B5EF4-FFF2-40B4-BE49-F238E27FC236}">
                  <a16:creationId xmlns:a16="http://schemas.microsoft.com/office/drawing/2014/main" id="{EE4C645B-81AB-44CA-8214-6C3D912F6886}"/>
                </a:ext>
              </a:extLst>
            </p:cNvPr>
            <p:cNvGrpSpPr/>
            <p:nvPr/>
          </p:nvGrpSpPr>
          <p:grpSpPr>
            <a:xfrm>
              <a:off x="506585" y="1537590"/>
              <a:ext cx="508432" cy="1630341"/>
              <a:chOff x="4505989" y="2275021"/>
              <a:chExt cx="677909" cy="2173788"/>
            </a:xfrm>
            <a:grpFill/>
          </p:grpSpPr>
          <p:sp>
            <p:nvSpPr>
              <p:cNvPr id="23" name="Rectángulo 3">
                <a:extLst>
                  <a:ext uri="{FF2B5EF4-FFF2-40B4-BE49-F238E27FC236}">
                    <a16:creationId xmlns:a16="http://schemas.microsoft.com/office/drawing/2014/main" id="{943D7948-3FD5-4EE0-9391-53AB72C25756}"/>
                  </a:ext>
                </a:extLst>
              </p:cNvPr>
              <p:cNvSpPr/>
              <p:nvPr/>
            </p:nvSpPr>
            <p:spPr>
              <a:xfrm>
                <a:off x="4614804" y="2624852"/>
                <a:ext cx="445847" cy="18239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sp>
            <p:nvSpPr>
              <p:cNvPr id="24" name="Trapecio 4">
                <a:extLst>
                  <a:ext uri="{FF2B5EF4-FFF2-40B4-BE49-F238E27FC236}">
                    <a16:creationId xmlns:a16="http://schemas.microsoft.com/office/drawing/2014/main" id="{5187DDB3-480C-40C4-8817-8796003FA1B3}"/>
                  </a:ext>
                </a:extLst>
              </p:cNvPr>
              <p:cNvSpPr/>
              <p:nvPr/>
            </p:nvSpPr>
            <p:spPr>
              <a:xfrm rot="10800000">
                <a:off x="4505989" y="2275021"/>
                <a:ext cx="677909" cy="34067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grpSp>
        <p:grpSp>
          <p:nvGrpSpPr>
            <p:cNvPr id="25" name="Group 118">
              <a:extLst>
                <a:ext uri="{FF2B5EF4-FFF2-40B4-BE49-F238E27FC236}">
                  <a16:creationId xmlns:a16="http://schemas.microsoft.com/office/drawing/2014/main" id="{326A4D92-2EC0-41B0-98B2-48A9A7158887}"/>
                </a:ext>
              </a:extLst>
            </p:cNvPr>
            <p:cNvGrpSpPr/>
            <p:nvPr/>
          </p:nvGrpSpPr>
          <p:grpSpPr>
            <a:xfrm>
              <a:off x="1131519" y="1537590"/>
              <a:ext cx="508432" cy="1630341"/>
              <a:chOff x="4505989" y="2275021"/>
              <a:chExt cx="677909" cy="2173788"/>
            </a:xfrm>
            <a:grpFill/>
          </p:grpSpPr>
          <p:sp>
            <p:nvSpPr>
              <p:cNvPr id="26" name="Rectángulo 3">
                <a:extLst>
                  <a:ext uri="{FF2B5EF4-FFF2-40B4-BE49-F238E27FC236}">
                    <a16:creationId xmlns:a16="http://schemas.microsoft.com/office/drawing/2014/main" id="{D94C9287-628F-4414-8139-EE5535320A82}"/>
                  </a:ext>
                </a:extLst>
              </p:cNvPr>
              <p:cNvSpPr/>
              <p:nvPr/>
            </p:nvSpPr>
            <p:spPr>
              <a:xfrm>
                <a:off x="4614804" y="2624852"/>
                <a:ext cx="445847" cy="18239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sp>
            <p:nvSpPr>
              <p:cNvPr id="27" name="Trapecio 4">
                <a:extLst>
                  <a:ext uri="{FF2B5EF4-FFF2-40B4-BE49-F238E27FC236}">
                    <a16:creationId xmlns:a16="http://schemas.microsoft.com/office/drawing/2014/main" id="{9362EA1B-0994-48F1-B4E8-9E16445E234A}"/>
                  </a:ext>
                </a:extLst>
              </p:cNvPr>
              <p:cNvSpPr/>
              <p:nvPr/>
            </p:nvSpPr>
            <p:spPr>
              <a:xfrm rot="10800000">
                <a:off x="4505989" y="2275021"/>
                <a:ext cx="677909" cy="34067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grpSp>
        <p:grpSp>
          <p:nvGrpSpPr>
            <p:cNvPr id="28" name="Group 121">
              <a:extLst>
                <a:ext uri="{FF2B5EF4-FFF2-40B4-BE49-F238E27FC236}">
                  <a16:creationId xmlns:a16="http://schemas.microsoft.com/office/drawing/2014/main" id="{DAB818C3-CC9E-4751-B299-730FE93A016F}"/>
                </a:ext>
              </a:extLst>
            </p:cNvPr>
            <p:cNvGrpSpPr/>
            <p:nvPr/>
          </p:nvGrpSpPr>
          <p:grpSpPr>
            <a:xfrm>
              <a:off x="3631252" y="1537590"/>
              <a:ext cx="508432" cy="1630341"/>
              <a:chOff x="4505989" y="2275021"/>
              <a:chExt cx="677909" cy="2173788"/>
            </a:xfrm>
            <a:grpFill/>
          </p:grpSpPr>
          <p:sp>
            <p:nvSpPr>
              <p:cNvPr id="29" name="Rectángulo 3">
                <a:extLst>
                  <a:ext uri="{FF2B5EF4-FFF2-40B4-BE49-F238E27FC236}">
                    <a16:creationId xmlns:a16="http://schemas.microsoft.com/office/drawing/2014/main" id="{2FA52B45-5DD7-4A4A-9D46-863ECC49220D}"/>
                  </a:ext>
                </a:extLst>
              </p:cNvPr>
              <p:cNvSpPr/>
              <p:nvPr/>
            </p:nvSpPr>
            <p:spPr>
              <a:xfrm>
                <a:off x="4614804" y="2624852"/>
                <a:ext cx="445847" cy="18239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sp>
            <p:nvSpPr>
              <p:cNvPr id="30" name="Trapecio 4">
                <a:extLst>
                  <a:ext uri="{FF2B5EF4-FFF2-40B4-BE49-F238E27FC236}">
                    <a16:creationId xmlns:a16="http://schemas.microsoft.com/office/drawing/2014/main" id="{63FC5D57-13CC-4B55-9F67-937A2740E339}"/>
                  </a:ext>
                </a:extLst>
              </p:cNvPr>
              <p:cNvSpPr/>
              <p:nvPr/>
            </p:nvSpPr>
            <p:spPr>
              <a:xfrm rot="10800000">
                <a:off x="4505989" y="2275021"/>
                <a:ext cx="677909" cy="34067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grpSp>
        <p:grpSp>
          <p:nvGrpSpPr>
            <p:cNvPr id="31" name="Group 124">
              <a:extLst>
                <a:ext uri="{FF2B5EF4-FFF2-40B4-BE49-F238E27FC236}">
                  <a16:creationId xmlns:a16="http://schemas.microsoft.com/office/drawing/2014/main" id="{C15C97C4-185D-45AB-BCA0-6B932273A25F}"/>
                </a:ext>
              </a:extLst>
            </p:cNvPr>
            <p:cNvGrpSpPr/>
            <p:nvPr/>
          </p:nvGrpSpPr>
          <p:grpSpPr>
            <a:xfrm>
              <a:off x="2381386" y="1537590"/>
              <a:ext cx="508432" cy="1630341"/>
              <a:chOff x="4505989" y="2275021"/>
              <a:chExt cx="677909" cy="2173788"/>
            </a:xfrm>
            <a:grpFill/>
          </p:grpSpPr>
          <p:sp>
            <p:nvSpPr>
              <p:cNvPr id="32" name="Rectángulo 3">
                <a:extLst>
                  <a:ext uri="{FF2B5EF4-FFF2-40B4-BE49-F238E27FC236}">
                    <a16:creationId xmlns:a16="http://schemas.microsoft.com/office/drawing/2014/main" id="{96185B98-CABC-40CA-B05B-59290C435039}"/>
                  </a:ext>
                </a:extLst>
              </p:cNvPr>
              <p:cNvSpPr/>
              <p:nvPr/>
            </p:nvSpPr>
            <p:spPr>
              <a:xfrm>
                <a:off x="4614804" y="2624852"/>
                <a:ext cx="445847" cy="18239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sp>
            <p:nvSpPr>
              <p:cNvPr id="33" name="Trapecio 4">
                <a:extLst>
                  <a:ext uri="{FF2B5EF4-FFF2-40B4-BE49-F238E27FC236}">
                    <a16:creationId xmlns:a16="http://schemas.microsoft.com/office/drawing/2014/main" id="{2F3A5CC7-62D4-4EBE-A22C-467FFDDBA346}"/>
                  </a:ext>
                </a:extLst>
              </p:cNvPr>
              <p:cNvSpPr/>
              <p:nvPr/>
            </p:nvSpPr>
            <p:spPr>
              <a:xfrm rot="10800000">
                <a:off x="4505989" y="2275021"/>
                <a:ext cx="677909" cy="34067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grpSp>
        <p:grpSp>
          <p:nvGrpSpPr>
            <p:cNvPr id="34" name="Group 127">
              <a:extLst>
                <a:ext uri="{FF2B5EF4-FFF2-40B4-BE49-F238E27FC236}">
                  <a16:creationId xmlns:a16="http://schemas.microsoft.com/office/drawing/2014/main" id="{1A72E918-EE55-48ED-90AF-007349485A89}"/>
                </a:ext>
              </a:extLst>
            </p:cNvPr>
            <p:cNvGrpSpPr/>
            <p:nvPr/>
          </p:nvGrpSpPr>
          <p:grpSpPr>
            <a:xfrm>
              <a:off x="3006320" y="1537590"/>
              <a:ext cx="508432" cy="1630341"/>
              <a:chOff x="4505989" y="2275021"/>
              <a:chExt cx="677909" cy="2173788"/>
            </a:xfrm>
            <a:grpFill/>
          </p:grpSpPr>
          <p:sp>
            <p:nvSpPr>
              <p:cNvPr id="35" name="Rectángulo 3">
                <a:extLst>
                  <a:ext uri="{FF2B5EF4-FFF2-40B4-BE49-F238E27FC236}">
                    <a16:creationId xmlns:a16="http://schemas.microsoft.com/office/drawing/2014/main" id="{B73727A1-E15F-4B38-8981-C29D1012956E}"/>
                  </a:ext>
                </a:extLst>
              </p:cNvPr>
              <p:cNvSpPr/>
              <p:nvPr/>
            </p:nvSpPr>
            <p:spPr>
              <a:xfrm>
                <a:off x="4614804" y="2624852"/>
                <a:ext cx="445847" cy="18239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sp>
            <p:nvSpPr>
              <p:cNvPr id="36" name="Trapecio 4">
                <a:extLst>
                  <a:ext uri="{FF2B5EF4-FFF2-40B4-BE49-F238E27FC236}">
                    <a16:creationId xmlns:a16="http://schemas.microsoft.com/office/drawing/2014/main" id="{C36B178F-7B6F-4454-9052-A464D1A78A60}"/>
                  </a:ext>
                </a:extLst>
              </p:cNvPr>
              <p:cNvSpPr/>
              <p:nvPr/>
            </p:nvSpPr>
            <p:spPr>
              <a:xfrm rot="10800000">
                <a:off x="4505989" y="2275021"/>
                <a:ext cx="677909" cy="340677"/>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endParaRPr lang="es-ES_tradnl" sz="731" err="1"/>
              </a:p>
            </p:txBody>
          </p:sp>
        </p:grpSp>
        <p:sp>
          <p:nvSpPr>
            <p:cNvPr id="37" name="CuadroTexto 9">
              <a:extLst>
                <a:ext uri="{FF2B5EF4-FFF2-40B4-BE49-F238E27FC236}">
                  <a16:creationId xmlns:a16="http://schemas.microsoft.com/office/drawing/2014/main" id="{83139712-39C7-485F-BA8B-05638859AFAD}"/>
                </a:ext>
              </a:extLst>
            </p:cNvPr>
            <p:cNvSpPr txBox="1"/>
            <p:nvPr/>
          </p:nvSpPr>
          <p:spPr>
            <a:xfrm rot="16200000">
              <a:off x="2517380" y="2385904"/>
              <a:ext cx="1322918" cy="194034"/>
            </a:xfrm>
            <a:prstGeom prst="rect">
              <a:avLst/>
            </a:prstGeom>
            <a:grpFill/>
          </p:spPr>
          <p:txBody>
            <a:bodyPr wrap="square" lIns="0" tIns="0" rIns="0" bIns="0" rtlCol="0">
              <a:noAutofit/>
            </a:bodyPr>
            <a:lstStyle/>
            <a:p>
              <a:pPr algn="ctr" defTabSz="139304">
                <a:spcAft>
                  <a:spcPts val="731"/>
                </a:spcAft>
              </a:pPr>
              <a:r>
                <a:rPr lang="en-AU" sz="1050" b="1" dirty="0" err="1">
                  <a:solidFill>
                    <a:schemeClr val="bg1"/>
                  </a:solidFill>
                </a:rPr>
                <a:t>Operaciones</a:t>
              </a:r>
              <a:r>
                <a:rPr lang="en-AU" sz="1050" b="1" dirty="0">
                  <a:solidFill>
                    <a:schemeClr val="bg1"/>
                  </a:solidFill>
                </a:rPr>
                <a:t> de </a:t>
              </a:r>
              <a:r>
                <a:rPr lang="en-AU" sz="1050" b="1" dirty="0" err="1">
                  <a:solidFill>
                    <a:schemeClr val="bg1"/>
                  </a:solidFill>
                </a:rPr>
                <a:t>seguridad</a:t>
              </a:r>
              <a:endParaRPr lang="en-AU" sz="1200" b="1" dirty="0">
                <a:solidFill>
                  <a:schemeClr val="bg1"/>
                </a:solidFill>
              </a:endParaRPr>
            </a:p>
          </p:txBody>
        </p:sp>
        <p:sp>
          <p:nvSpPr>
            <p:cNvPr id="38" name="CuadroTexto 9">
              <a:extLst>
                <a:ext uri="{FF2B5EF4-FFF2-40B4-BE49-F238E27FC236}">
                  <a16:creationId xmlns:a16="http://schemas.microsoft.com/office/drawing/2014/main" id="{8D670D3F-6A8F-4E1D-954F-296745761F66}"/>
                </a:ext>
              </a:extLst>
            </p:cNvPr>
            <p:cNvSpPr txBox="1"/>
            <p:nvPr/>
          </p:nvSpPr>
          <p:spPr>
            <a:xfrm rot="16200000">
              <a:off x="1892243" y="2392314"/>
              <a:ext cx="1322918" cy="194034"/>
            </a:xfrm>
            <a:prstGeom prst="rect">
              <a:avLst/>
            </a:prstGeom>
            <a:grpFill/>
          </p:spPr>
          <p:txBody>
            <a:bodyPr wrap="square" lIns="0" tIns="0" rIns="0" bIns="0" rtlCol="0">
              <a:noAutofit/>
            </a:bodyPr>
            <a:lstStyle/>
            <a:p>
              <a:pPr algn="ctr" defTabSz="139304">
                <a:spcAft>
                  <a:spcPts val="731"/>
                </a:spcAft>
              </a:pPr>
              <a:r>
                <a:rPr lang="en-AU" sz="1050" b="1" dirty="0" err="1">
                  <a:solidFill>
                    <a:schemeClr val="bg1"/>
                  </a:solidFill>
                </a:rPr>
                <a:t>Gobierno</a:t>
              </a:r>
              <a:r>
                <a:rPr lang="en-AU" sz="1050" b="1" dirty="0">
                  <a:solidFill>
                    <a:schemeClr val="bg1"/>
                  </a:solidFill>
                </a:rPr>
                <a:t>, </a:t>
              </a:r>
              <a:r>
                <a:rPr lang="en-AU" sz="1050" b="1" dirty="0" err="1">
                  <a:solidFill>
                    <a:schemeClr val="bg1"/>
                  </a:solidFill>
                </a:rPr>
                <a:t>riesgo</a:t>
              </a:r>
              <a:r>
                <a:rPr lang="en-AU" sz="1050" b="1" dirty="0">
                  <a:solidFill>
                    <a:schemeClr val="bg1"/>
                  </a:solidFill>
                </a:rPr>
                <a:t> y </a:t>
              </a:r>
              <a:r>
                <a:rPr lang="en-AU" sz="1050" b="1" dirty="0" err="1">
                  <a:solidFill>
                    <a:schemeClr val="bg1"/>
                  </a:solidFill>
                </a:rPr>
                <a:t>cumplimiento</a:t>
              </a:r>
              <a:endParaRPr lang="en-AU" sz="1200" b="1" dirty="0">
                <a:solidFill>
                  <a:schemeClr val="bg1"/>
                </a:solidFill>
              </a:endParaRPr>
            </a:p>
          </p:txBody>
        </p:sp>
        <p:sp>
          <p:nvSpPr>
            <p:cNvPr id="39" name="CuadroTexto 9">
              <a:extLst>
                <a:ext uri="{FF2B5EF4-FFF2-40B4-BE49-F238E27FC236}">
                  <a16:creationId xmlns:a16="http://schemas.microsoft.com/office/drawing/2014/main" id="{61836B0A-8F00-4B97-8D5D-8C6ACCC4F857}"/>
                </a:ext>
              </a:extLst>
            </p:cNvPr>
            <p:cNvSpPr txBox="1"/>
            <p:nvPr/>
          </p:nvSpPr>
          <p:spPr>
            <a:xfrm rot="16200000">
              <a:off x="651555" y="2411617"/>
              <a:ext cx="1313350" cy="194034"/>
            </a:xfrm>
            <a:prstGeom prst="rect">
              <a:avLst/>
            </a:prstGeom>
            <a:grpFill/>
          </p:spPr>
          <p:txBody>
            <a:bodyPr wrap="square" lIns="0" tIns="0" rIns="0" bIns="0" rtlCol="0">
              <a:noAutofit/>
            </a:bodyPr>
            <a:lstStyle/>
            <a:p>
              <a:pPr algn="ctr" defTabSz="139304">
                <a:spcAft>
                  <a:spcPts val="731"/>
                </a:spcAft>
              </a:pPr>
              <a:r>
                <a:rPr lang="en-AU" sz="1050" b="1" dirty="0" err="1">
                  <a:solidFill>
                    <a:schemeClr val="bg1"/>
                  </a:solidFill>
                </a:rPr>
                <a:t>Gestión</a:t>
              </a:r>
              <a:r>
                <a:rPr lang="en-AU" sz="1050" b="1" dirty="0">
                  <a:solidFill>
                    <a:schemeClr val="bg1"/>
                  </a:solidFill>
                </a:rPr>
                <a:t> </a:t>
              </a:r>
              <a:r>
                <a:rPr lang="en-AU" sz="1050" b="1" dirty="0" err="1">
                  <a:solidFill>
                    <a:schemeClr val="bg1"/>
                  </a:solidFill>
                </a:rPr>
                <a:t>identidades</a:t>
              </a:r>
              <a:r>
                <a:rPr lang="en-AU" sz="1050" b="1" dirty="0">
                  <a:solidFill>
                    <a:schemeClr val="bg1"/>
                  </a:solidFill>
                </a:rPr>
                <a:t> y </a:t>
              </a:r>
              <a:r>
                <a:rPr lang="en-AU" sz="1050" b="1" dirty="0" err="1">
                  <a:solidFill>
                    <a:schemeClr val="bg1"/>
                  </a:solidFill>
                </a:rPr>
                <a:t>accesos</a:t>
              </a:r>
              <a:r>
                <a:rPr lang="en-AU" sz="1050" b="1" dirty="0">
                  <a:solidFill>
                    <a:schemeClr val="bg1"/>
                  </a:solidFill>
                </a:rPr>
                <a:t>                       </a:t>
              </a:r>
              <a:endParaRPr lang="en-AU" sz="1200" b="1" dirty="0">
                <a:solidFill>
                  <a:schemeClr val="bg1"/>
                </a:solidFill>
              </a:endParaRPr>
            </a:p>
          </p:txBody>
        </p:sp>
        <p:sp>
          <p:nvSpPr>
            <p:cNvPr id="40" name="CuadroTexto 9">
              <a:extLst>
                <a:ext uri="{FF2B5EF4-FFF2-40B4-BE49-F238E27FC236}">
                  <a16:creationId xmlns:a16="http://schemas.microsoft.com/office/drawing/2014/main" id="{CDE6CBB5-5B71-4A3F-8055-EC267E8658BE}"/>
                </a:ext>
              </a:extLst>
            </p:cNvPr>
            <p:cNvSpPr txBox="1"/>
            <p:nvPr/>
          </p:nvSpPr>
          <p:spPr>
            <a:xfrm rot="16200000">
              <a:off x="99503" y="2393645"/>
              <a:ext cx="1322918" cy="194034"/>
            </a:xfrm>
            <a:prstGeom prst="rect">
              <a:avLst/>
            </a:prstGeom>
            <a:grpFill/>
          </p:spPr>
          <p:txBody>
            <a:bodyPr wrap="square" lIns="0" tIns="0" rIns="0" bIns="0" rtlCol="0">
              <a:noAutofit/>
            </a:bodyPr>
            <a:lstStyle/>
            <a:p>
              <a:pPr algn="ctr" defTabSz="139304">
                <a:spcAft>
                  <a:spcPts val="731"/>
                </a:spcAft>
              </a:pPr>
              <a:r>
                <a:rPr lang="en-AU" sz="1050" b="1" dirty="0" err="1">
                  <a:solidFill>
                    <a:schemeClr val="bg1"/>
                  </a:solidFill>
                </a:rPr>
                <a:t>Infraestructuras</a:t>
              </a:r>
              <a:endParaRPr lang="en-AU" sz="1200" b="1" dirty="0">
                <a:solidFill>
                  <a:schemeClr val="bg1"/>
                </a:solidFill>
              </a:endParaRPr>
            </a:p>
          </p:txBody>
        </p:sp>
        <p:sp>
          <p:nvSpPr>
            <p:cNvPr id="41" name="CuadroTexto 9">
              <a:extLst>
                <a:ext uri="{FF2B5EF4-FFF2-40B4-BE49-F238E27FC236}">
                  <a16:creationId xmlns:a16="http://schemas.microsoft.com/office/drawing/2014/main" id="{3D00A72E-81DC-4CB2-B242-82FE3E8D34B8}"/>
                </a:ext>
              </a:extLst>
            </p:cNvPr>
            <p:cNvSpPr txBox="1"/>
            <p:nvPr/>
          </p:nvSpPr>
          <p:spPr>
            <a:xfrm rot="16200000">
              <a:off x="1202977" y="2408995"/>
              <a:ext cx="1610406" cy="194034"/>
            </a:xfrm>
            <a:prstGeom prst="rect">
              <a:avLst/>
            </a:prstGeom>
            <a:noFill/>
          </p:spPr>
          <p:txBody>
            <a:bodyPr wrap="square" lIns="0" tIns="0" rIns="0" bIns="0" rtlCol="0">
              <a:noAutofit/>
            </a:bodyPr>
            <a:lstStyle/>
            <a:p>
              <a:pPr algn="ctr" defTabSz="139304">
                <a:spcAft>
                  <a:spcPts val="731"/>
                </a:spcAft>
              </a:pPr>
              <a:r>
                <a:rPr lang="en-AU" sz="1050" b="1" dirty="0" err="1">
                  <a:solidFill>
                    <a:schemeClr val="bg1"/>
                  </a:solidFill>
                </a:rPr>
                <a:t>Seguridad</a:t>
              </a:r>
              <a:r>
                <a:rPr lang="en-AU" sz="1050" b="1" dirty="0">
                  <a:solidFill>
                    <a:schemeClr val="bg1"/>
                  </a:solidFill>
                </a:rPr>
                <a:t> </a:t>
              </a:r>
              <a:r>
                <a:rPr lang="en-AU" sz="1050" b="1" dirty="0" err="1">
                  <a:solidFill>
                    <a:schemeClr val="bg1"/>
                  </a:solidFill>
                </a:rPr>
                <a:t>en</a:t>
              </a:r>
              <a:r>
                <a:rPr lang="en-AU" sz="1050" b="1" dirty="0">
                  <a:solidFill>
                    <a:schemeClr val="bg1"/>
                  </a:solidFill>
                </a:rPr>
                <a:t> apps</a:t>
              </a:r>
              <a:endParaRPr lang="en-AU" sz="1200" b="1" dirty="0">
                <a:solidFill>
                  <a:schemeClr val="bg1"/>
                </a:solidFill>
              </a:endParaRPr>
            </a:p>
          </p:txBody>
        </p:sp>
        <p:sp>
          <p:nvSpPr>
            <p:cNvPr id="42" name="CuadroTexto 9">
              <a:extLst>
                <a:ext uri="{FF2B5EF4-FFF2-40B4-BE49-F238E27FC236}">
                  <a16:creationId xmlns:a16="http://schemas.microsoft.com/office/drawing/2014/main" id="{8A9CB127-8582-44E0-8B7B-12277FD5E2C2}"/>
                </a:ext>
              </a:extLst>
            </p:cNvPr>
            <p:cNvSpPr txBox="1"/>
            <p:nvPr/>
          </p:nvSpPr>
          <p:spPr>
            <a:xfrm rot="16200000">
              <a:off x="3218876" y="2406833"/>
              <a:ext cx="1322918" cy="194034"/>
            </a:xfrm>
            <a:prstGeom prst="rect">
              <a:avLst/>
            </a:prstGeom>
            <a:grpFill/>
          </p:spPr>
          <p:txBody>
            <a:bodyPr wrap="square" lIns="0" tIns="0" rIns="0" bIns="0" rtlCol="0">
              <a:noAutofit/>
            </a:bodyPr>
            <a:lstStyle/>
            <a:p>
              <a:pPr algn="ctr" defTabSz="139304">
                <a:spcAft>
                  <a:spcPts val="731"/>
                </a:spcAft>
              </a:pPr>
              <a:r>
                <a:rPr lang="en-AU" sz="1050" b="1" dirty="0">
                  <a:solidFill>
                    <a:schemeClr val="bg1"/>
                  </a:solidFill>
                </a:rPr>
                <a:t>Regions Sec. SME</a:t>
              </a:r>
              <a:endParaRPr lang="en-AU" sz="1200" b="1" dirty="0">
                <a:solidFill>
                  <a:schemeClr val="bg1"/>
                </a:solidFill>
              </a:endParaRPr>
            </a:p>
          </p:txBody>
        </p:sp>
      </p:grpSp>
      <p:sp>
        <p:nvSpPr>
          <p:cNvPr id="108" name="Rectángulo 2">
            <a:extLst>
              <a:ext uri="{FF2B5EF4-FFF2-40B4-BE49-F238E27FC236}">
                <a16:creationId xmlns:a16="http://schemas.microsoft.com/office/drawing/2014/main" id="{BB99A535-FD90-4622-9637-2B5A9FE93D36}"/>
              </a:ext>
            </a:extLst>
          </p:cNvPr>
          <p:cNvSpPr/>
          <p:nvPr/>
        </p:nvSpPr>
        <p:spPr>
          <a:xfrm>
            <a:off x="453830" y="3373918"/>
            <a:ext cx="3743520" cy="1391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55721" bIns="55721" rtlCol="0" anchor="ctr"/>
          <a:lstStyle/>
          <a:p>
            <a:pPr algn="ctr"/>
            <a:r>
              <a:rPr lang="es-ES" sz="1050" b="1" dirty="0"/>
              <a:t>Auditoría de seguridad</a:t>
            </a:r>
            <a:endParaRPr lang="es-ES_tradnl" sz="1050" b="1" dirty="0"/>
          </a:p>
        </p:txBody>
      </p:sp>
      <p:sp>
        <p:nvSpPr>
          <p:cNvPr id="120" name="Forma libre: forma 119">
            <a:extLst>
              <a:ext uri="{FF2B5EF4-FFF2-40B4-BE49-F238E27FC236}">
                <a16:creationId xmlns:a16="http://schemas.microsoft.com/office/drawing/2014/main" id="{FF3896D2-B885-4A92-9F88-E304A7E80F6B}"/>
              </a:ext>
            </a:extLst>
          </p:cNvPr>
          <p:cNvSpPr/>
          <p:nvPr/>
        </p:nvSpPr>
        <p:spPr>
          <a:xfrm>
            <a:off x="452171" y="5842398"/>
            <a:ext cx="8277918" cy="483193"/>
          </a:xfrm>
          <a:custGeom>
            <a:avLst/>
            <a:gdLst>
              <a:gd name="connsiteX0" fmla="*/ 0 w 8277918"/>
              <a:gd name="connsiteY0" fmla="*/ 0 h 483193"/>
              <a:gd name="connsiteX1" fmla="*/ 8277918 w 8277918"/>
              <a:gd name="connsiteY1" fmla="*/ 0 h 483193"/>
              <a:gd name="connsiteX2" fmla="*/ 8277918 w 8277918"/>
              <a:gd name="connsiteY2" fmla="*/ 483193 h 483193"/>
              <a:gd name="connsiteX3" fmla="*/ 0 w 8277918"/>
              <a:gd name="connsiteY3" fmla="*/ 483193 h 483193"/>
              <a:gd name="connsiteX4" fmla="*/ 0 w 8277918"/>
              <a:gd name="connsiteY4" fmla="*/ 0 h 48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7918" h="483193">
                <a:moveTo>
                  <a:pt x="0" y="0"/>
                </a:moveTo>
                <a:lnTo>
                  <a:pt x="8277918" y="0"/>
                </a:lnTo>
                <a:lnTo>
                  <a:pt x="8277918" y="483193"/>
                </a:lnTo>
                <a:lnTo>
                  <a:pt x="0" y="48319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99568" rIns="99568" bIns="321837" numCol="1" spcCol="1270" anchor="ctr" anchorCtr="0">
            <a:noAutofit/>
          </a:bodyPr>
          <a:lstStyle/>
          <a:p>
            <a:pPr marL="0" lvl="0" indent="0" algn="ctr" defTabSz="622300">
              <a:lnSpc>
                <a:spcPct val="90000"/>
              </a:lnSpc>
              <a:spcBef>
                <a:spcPct val="0"/>
              </a:spcBef>
              <a:spcAft>
                <a:spcPct val="35000"/>
              </a:spcAft>
              <a:buNone/>
            </a:pPr>
            <a:r>
              <a:rPr lang="es-ES" sz="1400" b="1" kern="1200" dirty="0">
                <a:effectLst>
                  <a:outerShdw blurRad="38100" dist="38100" dir="2700000" algn="tl">
                    <a:srgbClr val="000000">
                      <a:alpha val="43137"/>
                    </a:srgbClr>
                  </a:outerShdw>
                </a:effectLst>
              </a:rPr>
              <a:t>MARCO DE REFERENCIA DE SEGURIDAD</a:t>
            </a:r>
          </a:p>
        </p:txBody>
      </p:sp>
      <p:sp>
        <p:nvSpPr>
          <p:cNvPr id="121" name="Forma libre: forma 120">
            <a:extLst>
              <a:ext uri="{FF2B5EF4-FFF2-40B4-BE49-F238E27FC236}">
                <a16:creationId xmlns:a16="http://schemas.microsoft.com/office/drawing/2014/main" id="{030BD372-9FD9-42C0-8E5C-E81451747FB9}"/>
              </a:ext>
            </a:extLst>
          </p:cNvPr>
          <p:cNvSpPr/>
          <p:nvPr/>
        </p:nvSpPr>
        <p:spPr>
          <a:xfrm>
            <a:off x="452171" y="6055393"/>
            <a:ext cx="4138958" cy="298800"/>
          </a:xfrm>
          <a:custGeom>
            <a:avLst/>
            <a:gdLst>
              <a:gd name="connsiteX0" fmla="*/ 0 w 4138958"/>
              <a:gd name="connsiteY0" fmla="*/ 0 h 298800"/>
              <a:gd name="connsiteX1" fmla="*/ 4138958 w 4138958"/>
              <a:gd name="connsiteY1" fmla="*/ 0 h 298800"/>
              <a:gd name="connsiteX2" fmla="*/ 4138958 w 4138958"/>
              <a:gd name="connsiteY2" fmla="*/ 298800 h 298800"/>
              <a:gd name="connsiteX3" fmla="*/ 0 w 4138958"/>
              <a:gd name="connsiteY3" fmla="*/ 298800 h 298800"/>
              <a:gd name="connsiteX4" fmla="*/ 0 w 4138958"/>
              <a:gd name="connsiteY4" fmla="*/ 0 h 29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958" h="298800">
                <a:moveTo>
                  <a:pt x="0" y="0"/>
                </a:moveTo>
                <a:lnTo>
                  <a:pt x="4138958" y="0"/>
                </a:lnTo>
                <a:lnTo>
                  <a:pt x="4138958" y="298800"/>
                </a:lnTo>
                <a:lnTo>
                  <a:pt x="0" y="298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100" dirty="0"/>
              <a:t>Elección del marco de referencia</a:t>
            </a:r>
            <a:endParaRPr lang="es-ES" sz="1100" kern="1200" dirty="0"/>
          </a:p>
        </p:txBody>
      </p:sp>
      <p:sp>
        <p:nvSpPr>
          <p:cNvPr id="122" name="Forma libre: forma 121">
            <a:extLst>
              <a:ext uri="{FF2B5EF4-FFF2-40B4-BE49-F238E27FC236}">
                <a16:creationId xmlns:a16="http://schemas.microsoft.com/office/drawing/2014/main" id="{64A921C9-A729-457E-92D0-564E96CDBC3C}"/>
              </a:ext>
            </a:extLst>
          </p:cNvPr>
          <p:cNvSpPr/>
          <p:nvPr/>
        </p:nvSpPr>
        <p:spPr>
          <a:xfrm>
            <a:off x="4591130" y="6053940"/>
            <a:ext cx="4138958" cy="301705"/>
          </a:xfrm>
          <a:custGeom>
            <a:avLst/>
            <a:gdLst>
              <a:gd name="connsiteX0" fmla="*/ 0 w 4138958"/>
              <a:gd name="connsiteY0" fmla="*/ 0 h 301705"/>
              <a:gd name="connsiteX1" fmla="*/ 4138958 w 4138958"/>
              <a:gd name="connsiteY1" fmla="*/ 0 h 301705"/>
              <a:gd name="connsiteX2" fmla="*/ 4138958 w 4138958"/>
              <a:gd name="connsiteY2" fmla="*/ 301705 h 301705"/>
              <a:gd name="connsiteX3" fmla="*/ 0 w 4138958"/>
              <a:gd name="connsiteY3" fmla="*/ 301705 h 301705"/>
              <a:gd name="connsiteX4" fmla="*/ 0 w 4138958"/>
              <a:gd name="connsiteY4" fmla="*/ 0 h 30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958" h="301705">
                <a:moveTo>
                  <a:pt x="0" y="0"/>
                </a:moveTo>
                <a:lnTo>
                  <a:pt x="4138958" y="0"/>
                </a:lnTo>
                <a:lnTo>
                  <a:pt x="4138958" y="301705"/>
                </a:lnTo>
                <a:lnTo>
                  <a:pt x="0" y="301705"/>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8232" tIns="13970" rIns="78232" bIns="13970" numCol="1" spcCol="1270" anchor="ctr" anchorCtr="0">
            <a:noAutofit/>
          </a:bodyPr>
          <a:lstStyle/>
          <a:p>
            <a:pPr lvl="0" algn="ctr" defTabSz="533400">
              <a:lnSpc>
                <a:spcPct val="90000"/>
              </a:lnSpc>
              <a:spcBef>
                <a:spcPct val="0"/>
              </a:spcBef>
              <a:spcAft>
                <a:spcPct val="35000"/>
              </a:spcAft>
            </a:pPr>
            <a:r>
              <a:rPr lang="es-ES" sz="1000" dirty="0"/>
              <a:t>Definir e implementar un marco de referencia acorde con las necesidades y objetivos de la compañía</a:t>
            </a:r>
          </a:p>
        </p:txBody>
      </p:sp>
      <p:sp>
        <p:nvSpPr>
          <p:cNvPr id="123" name="Forma libre: forma 122">
            <a:extLst>
              <a:ext uri="{FF2B5EF4-FFF2-40B4-BE49-F238E27FC236}">
                <a16:creationId xmlns:a16="http://schemas.microsoft.com/office/drawing/2014/main" id="{0A753D5F-DEA3-4CA3-92E7-DD00A55F8CD5}"/>
              </a:ext>
            </a:extLst>
          </p:cNvPr>
          <p:cNvSpPr/>
          <p:nvPr/>
        </p:nvSpPr>
        <p:spPr>
          <a:xfrm>
            <a:off x="452171" y="5106494"/>
            <a:ext cx="8277918" cy="743153"/>
          </a:xfrm>
          <a:custGeom>
            <a:avLst/>
            <a:gdLst>
              <a:gd name="connsiteX0" fmla="*/ 0 w 8277918"/>
              <a:gd name="connsiteY0" fmla="*/ 260274 h 743151"/>
              <a:gd name="connsiteX1" fmla="*/ 4046065 w 8277918"/>
              <a:gd name="connsiteY1" fmla="*/ 260274 h 743151"/>
              <a:gd name="connsiteX2" fmla="*/ 4046065 w 8277918"/>
              <a:gd name="connsiteY2" fmla="*/ 185788 h 743151"/>
              <a:gd name="connsiteX3" fmla="*/ 3953171 w 8277918"/>
              <a:gd name="connsiteY3" fmla="*/ 185788 h 743151"/>
              <a:gd name="connsiteX4" fmla="*/ 4138959 w 8277918"/>
              <a:gd name="connsiteY4" fmla="*/ 0 h 743151"/>
              <a:gd name="connsiteX5" fmla="*/ 4324747 w 8277918"/>
              <a:gd name="connsiteY5" fmla="*/ 185788 h 743151"/>
              <a:gd name="connsiteX6" fmla="*/ 4231853 w 8277918"/>
              <a:gd name="connsiteY6" fmla="*/ 185788 h 743151"/>
              <a:gd name="connsiteX7" fmla="*/ 4231853 w 8277918"/>
              <a:gd name="connsiteY7" fmla="*/ 260274 h 743151"/>
              <a:gd name="connsiteX8" fmla="*/ 8277918 w 8277918"/>
              <a:gd name="connsiteY8" fmla="*/ 260274 h 743151"/>
              <a:gd name="connsiteX9" fmla="*/ 8277918 w 8277918"/>
              <a:gd name="connsiteY9" fmla="*/ 743151 h 743151"/>
              <a:gd name="connsiteX10" fmla="*/ 0 w 8277918"/>
              <a:gd name="connsiteY10" fmla="*/ 743151 h 743151"/>
              <a:gd name="connsiteX11" fmla="*/ 0 w 8277918"/>
              <a:gd name="connsiteY11" fmla="*/ 260274 h 74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77918" h="743151">
                <a:moveTo>
                  <a:pt x="8277918" y="482877"/>
                </a:moveTo>
                <a:lnTo>
                  <a:pt x="4231853" y="482877"/>
                </a:lnTo>
                <a:lnTo>
                  <a:pt x="4231853" y="557363"/>
                </a:lnTo>
                <a:lnTo>
                  <a:pt x="4324747" y="557363"/>
                </a:lnTo>
                <a:lnTo>
                  <a:pt x="4138959" y="743150"/>
                </a:lnTo>
                <a:lnTo>
                  <a:pt x="3953171" y="557363"/>
                </a:lnTo>
                <a:lnTo>
                  <a:pt x="4046065" y="557363"/>
                </a:lnTo>
                <a:lnTo>
                  <a:pt x="4046065" y="482877"/>
                </a:lnTo>
                <a:lnTo>
                  <a:pt x="0" y="482877"/>
                </a:lnTo>
                <a:lnTo>
                  <a:pt x="0" y="1"/>
                </a:lnTo>
                <a:lnTo>
                  <a:pt x="8277918" y="1"/>
                </a:lnTo>
                <a:lnTo>
                  <a:pt x="8277918" y="48287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99569" rIns="99568" bIns="581874" numCol="1" spcCol="1270" anchor="ctr" anchorCtr="0">
            <a:noAutofit/>
          </a:bodyPr>
          <a:lstStyle/>
          <a:p>
            <a:pPr marL="0" lvl="0" indent="0" algn="ctr" defTabSz="622300">
              <a:lnSpc>
                <a:spcPct val="90000"/>
              </a:lnSpc>
              <a:spcBef>
                <a:spcPct val="0"/>
              </a:spcBef>
              <a:spcAft>
                <a:spcPct val="35000"/>
              </a:spcAft>
              <a:buNone/>
            </a:pPr>
            <a:r>
              <a:rPr lang="es-ES" sz="1400" b="1" dirty="0">
                <a:effectLst>
                  <a:outerShdw blurRad="38100" dist="38100" dir="2700000" algn="tl">
                    <a:srgbClr val="000000">
                      <a:alpha val="43137"/>
                    </a:srgbClr>
                  </a:outerShdw>
                </a:effectLst>
              </a:rPr>
              <a:t>ORGANIGRAMA </a:t>
            </a:r>
            <a:endParaRPr lang="es-ES" sz="1400" b="1" kern="1200" dirty="0">
              <a:effectLst>
                <a:outerShdw blurRad="38100" dist="38100" dir="2700000" algn="tl">
                  <a:srgbClr val="000000">
                    <a:alpha val="43137"/>
                  </a:srgbClr>
                </a:outerShdw>
              </a:effectLst>
            </a:endParaRPr>
          </a:p>
        </p:txBody>
      </p:sp>
      <p:sp>
        <p:nvSpPr>
          <p:cNvPr id="124" name="Forma libre: forma 123">
            <a:extLst>
              <a:ext uri="{FF2B5EF4-FFF2-40B4-BE49-F238E27FC236}">
                <a16:creationId xmlns:a16="http://schemas.microsoft.com/office/drawing/2014/main" id="{D82F2961-9CB1-4EDC-BBB9-E22F35B7EDE5}"/>
              </a:ext>
            </a:extLst>
          </p:cNvPr>
          <p:cNvSpPr/>
          <p:nvPr/>
        </p:nvSpPr>
        <p:spPr>
          <a:xfrm>
            <a:off x="452171" y="5329042"/>
            <a:ext cx="4138958" cy="298799"/>
          </a:xfrm>
          <a:custGeom>
            <a:avLst/>
            <a:gdLst>
              <a:gd name="connsiteX0" fmla="*/ 0 w 4138958"/>
              <a:gd name="connsiteY0" fmla="*/ 0 h 298799"/>
              <a:gd name="connsiteX1" fmla="*/ 4138958 w 4138958"/>
              <a:gd name="connsiteY1" fmla="*/ 0 h 298799"/>
              <a:gd name="connsiteX2" fmla="*/ 4138958 w 4138958"/>
              <a:gd name="connsiteY2" fmla="*/ 298799 h 298799"/>
              <a:gd name="connsiteX3" fmla="*/ 0 w 4138958"/>
              <a:gd name="connsiteY3" fmla="*/ 298799 h 298799"/>
              <a:gd name="connsiteX4" fmla="*/ 0 w 4138958"/>
              <a:gd name="connsiteY4" fmla="*/ 0 h 29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958" h="298799">
                <a:moveTo>
                  <a:pt x="0" y="0"/>
                </a:moveTo>
                <a:lnTo>
                  <a:pt x="4138958" y="0"/>
                </a:lnTo>
                <a:lnTo>
                  <a:pt x="4138958" y="298799"/>
                </a:lnTo>
                <a:lnTo>
                  <a:pt x="0" y="2987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100" kern="1200" dirty="0"/>
              <a:t>Diseño de áreas funcionales y geográficas</a:t>
            </a:r>
          </a:p>
        </p:txBody>
      </p:sp>
      <p:sp>
        <p:nvSpPr>
          <p:cNvPr id="125" name="Forma libre: forma 124">
            <a:extLst>
              <a:ext uri="{FF2B5EF4-FFF2-40B4-BE49-F238E27FC236}">
                <a16:creationId xmlns:a16="http://schemas.microsoft.com/office/drawing/2014/main" id="{6A5CA7C3-892C-48A3-9C7F-DAF7890592F6}"/>
              </a:ext>
            </a:extLst>
          </p:cNvPr>
          <p:cNvSpPr/>
          <p:nvPr/>
        </p:nvSpPr>
        <p:spPr>
          <a:xfrm>
            <a:off x="4591130" y="5328101"/>
            <a:ext cx="4138958" cy="300681"/>
          </a:xfrm>
          <a:custGeom>
            <a:avLst/>
            <a:gdLst>
              <a:gd name="connsiteX0" fmla="*/ 0 w 4138958"/>
              <a:gd name="connsiteY0" fmla="*/ 0 h 300681"/>
              <a:gd name="connsiteX1" fmla="*/ 4138958 w 4138958"/>
              <a:gd name="connsiteY1" fmla="*/ 0 h 300681"/>
              <a:gd name="connsiteX2" fmla="*/ 4138958 w 4138958"/>
              <a:gd name="connsiteY2" fmla="*/ 300681 h 300681"/>
              <a:gd name="connsiteX3" fmla="*/ 0 w 4138958"/>
              <a:gd name="connsiteY3" fmla="*/ 300681 h 300681"/>
              <a:gd name="connsiteX4" fmla="*/ 0 w 4138958"/>
              <a:gd name="connsiteY4" fmla="*/ 0 h 300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958" h="300681">
                <a:moveTo>
                  <a:pt x="0" y="0"/>
                </a:moveTo>
                <a:lnTo>
                  <a:pt x="4138958" y="0"/>
                </a:lnTo>
                <a:lnTo>
                  <a:pt x="4138958" y="300681"/>
                </a:lnTo>
                <a:lnTo>
                  <a:pt x="0" y="300681"/>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8232" tIns="13970" rIns="78232" bIns="13970" numCol="1" spcCol="1270" anchor="ctr" anchorCtr="0">
            <a:noAutofit/>
          </a:bodyPr>
          <a:lstStyle/>
          <a:p>
            <a:pPr lvl="0" algn="ctr" defTabSz="533400">
              <a:lnSpc>
                <a:spcPct val="90000"/>
              </a:lnSpc>
              <a:spcBef>
                <a:spcPct val="0"/>
              </a:spcBef>
              <a:spcAft>
                <a:spcPct val="35000"/>
              </a:spcAft>
            </a:pPr>
            <a:r>
              <a:rPr lang="es-ES" sz="1000" dirty="0"/>
              <a:t>Diseño de la organización de seguridad basado en el análisis de la auditoría y las necesidades de negocio</a:t>
            </a:r>
          </a:p>
        </p:txBody>
      </p:sp>
      <p:sp>
        <p:nvSpPr>
          <p:cNvPr id="126" name="Forma libre: forma 125">
            <a:extLst>
              <a:ext uri="{FF2B5EF4-FFF2-40B4-BE49-F238E27FC236}">
                <a16:creationId xmlns:a16="http://schemas.microsoft.com/office/drawing/2014/main" id="{984154F4-3950-47AF-B173-EDC57FE3CB59}"/>
              </a:ext>
            </a:extLst>
          </p:cNvPr>
          <p:cNvSpPr/>
          <p:nvPr/>
        </p:nvSpPr>
        <p:spPr>
          <a:xfrm>
            <a:off x="452171" y="4370591"/>
            <a:ext cx="8277918" cy="743153"/>
          </a:xfrm>
          <a:custGeom>
            <a:avLst/>
            <a:gdLst>
              <a:gd name="connsiteX0" fmla="*/ 0 w 8277918"/>
              <a:gd name="connsiteY0" fmla="*/ 260274 h 743151"/>
              <a:gd name="connsiteX1" fmla="*/ 4046065 w 8277918"/>
              <a:gd name="connsiteY1" fmla="*/ 260274 h 743151"/>
              <a:gd name="connsiteX2" fmla="*/ 4046065 w 8277918"/>
              <a:gd name="connsiteY2" fmla="*/ 185788 h 743151"/>
              <a:gd name="connsiteX3" fmla="*/ 3953171 w 8277918"/>
              <a:gd name="connsiteY3" fmla="*/ 185788 h 743151"/>
              <a:gd name="connsiteX4" fmla="*/ 4138959 w 8277918"/>
              <a:gd name="connsiteY4" fmla="*/ 0 h 743151"/>
              <a:gd name="connsiteX5" fmla="*/ 4324747 w 8277918"/>
              <a:gd name="connsiteY5" fmla="*/ 185788 h 743151"/>
              <a:gd name="connsiteX6" fmla="*/ 4231853 w 8277918"/>
              <a:gd name="connsiteY6" fmla="*/ 185788 h 743151"/>
              <a:gd name="connsiteX7" fmla="*/ 4231853 w 8277918"/>
              <a:gd name="connsiteY7" fmla="*/ 260274 h 743151"/>
              <a:gd name="connsiteX8" fmla="*/ 8277918 w 8277918"/>
              <a:gd name="connsiteY8" fmla="*/ 260274 h 743151"/>
              <a:gd name="connsiteX9" fmla="*/ 8277918 w 8277918"/>
              <a:gd name="connsiteY9" fmla="*/ 743151 h 743151"/>
              <a:gd name="connsiteX10" fmla="*/ 0 w 8277918"/>
              <a:gd name="connsiteY10" fmla="*/ 743151 h 743151"/>
              <a:gd name="connsiteX11" fmla="*/ 0 w 8277918"/>
              <a:gd name="connsiteY11" fmla="*/ 260274 h 74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77918" h="743151">
                <a:moveTo>
                  <a:pt x="8277918" y="482877"/>
                </a:moveTo>
                <a:lnTo>
                  <a:pt x="4231853" y="482877"/>
                </a:lnTo>
                <a:lnTo>
                  <a:pt x="4231853" y="557363"/>
                </a:lnTo>
                <a:lnTo>
                  <a:pt x="4324747" y="557363"/>
                </a:lnTo>
                <a:lnTo>
                  <a:pt x="4138959" y="743150"/>
                </a:lnTo>
                <a:lnTo>
                  <a:pt x="3953171" y="557363"/>
                </a:lnTo>
                <a:lnTo>
                  <a:pt x="4046065" y="557363"/>
                </a:lnTo>
                <a:lnTo>
                  <a:pt x="4046065" y="482877"/>
                </a:lnTo>
                <a:lnTo>
                  <a:pt x="0" y="482877"/>
                </a:lnTo>
                <a:lnTo>
                  <a:pt x="0" y="1"/>
                </a:lnTo>
                <a:lnTo>
                  <a:pt x="8277918" y="1"/>
                </a:lnTo>
                <a:lnTo>
                  <a:pt x="8277918" y="48287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99569" rIns="99568" bIns="581874" numCol="1" spcCol="1270" anchor="ctr" anchorCtr="0">
            <a:noAutofit/>
          </a:bodyPr>
          <a:lstStyle/>
          <a:p>
            <a:pPr marL="0" lvl="0" indent="0" algn="ctr" defTabSz="622300">
              <a:lnSpc>
                <a:spcPct val="90000"/>
              </a:lnSpc>
              <a:spcBef>
                <a:spcPct val="0"/>
              </a:spcBef>
              <a:spcAft>
                <a:spcPct val="35000"/>
              </a:spcAft>
              <a:buNone/>
            </a:pPr>
            <a:r>
              <a:rPr lang="es-ES" sz="1400" b="1" kern="1200" dirty="0">
                <a:effectLst>
                  <a:outerShdw blurRad="38100" dist="38100" dir="2700000" algn="tl">
                    <a:srgbClr val="000000">
                      <a:alpha val="43137"/>
                    </a:srgbClr>
                  </a:outerShdw>
                </a:effectLst>
              </a:rPr>
              <a:t>PLAN DIRECTOR</a:t>
            </a:r>
          </a:p>
        </p:txBody>
      </p:sp>
      <p:sp>
        <p:nvSpPr>
          <p:cNvPr id="127" name="Forma libre: forma 126">
            <a:extLst>
              <a:ext uri="{FF2B5EF4-FFF2-40B4-BE49-F238E27FC236}">
                <a16:creationId xmlns:a16="http://schemas.microsoft.com/office/drawing/2014/main" id="{AAEA7359-E721-40E3-8D62-062533DCD0E4}"/>
              </a:ext>
            </a:extLst>
          </p:cNvPr>
          <p:cNvSpPr/>
          <p:nvPr/>
        </p:nvSpPr>
        <p:spPr>
          <a:xfrm>
            <a:off x="452171" y="4593139"/>
            <a:ext cx="4138958" cy="298799"/>
          </a:xfrm>
          <a:custGeom>
            <a:avLst/>
            <a:gdLst>
              <a:gd name="connsiteX0" fmla="*/ 0 w 4138958"/>
              <a:gd name="connsiteY0" fmla="*/ 0 h 298799"/>
              <a:gd name="connsiteX1" fmla="*/ 4138958 w 4138958"/>
              <a:gd name="connsiteY1" fmla="*/ 0 h 298799"/>
              <a:gd name="connsiteX2" fmla="*/ 4138958 w 4138958"/>
              <a:gd name="connsiteY2" fmla="*/ 298799 h 298799"/>
              <a:gd name="connsiteX3" fmla="*/ 0 w 4138958"/>
              <a:gd name="connsiteY3" fmla="*/ 298799 h 298799"/>
              <a:gd name="connsiteX4" fmla="*/ 0 w 4138958"/>
              <a:gd name="connsiteY4" fmla="*/ 0 h 29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958" h="298799">
                <a:moveTo>
                  <a:pt x="0" y="0"/>
                </a:moveTo>
                <a:lnTo>
                  <a:pt x="4138958" y="0"/>
                </a:lnTo>
                <a:lnTo>
                  <a:pt x="4138958" y="298799"/>
                </a:lnTo>
                <a:lnTo>
                  <a:pt x="0" y="2987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kern="1200" dirty="0"/>
              <a:t>Estrategia a varios años vista</a:t>
            </a:r>
          </a:p>
        </p:txBody>
      </p:sp>
      <p:sp>
        <p:nvSpPr>
          <p:cNvPr id="128" name="Forma libre: forma 127">
            <a:extLst>
              <a:ext uri="{FF2B5EF4-FFF2-40B4-BE49-F238E27FC236}">
                <a16:creationId xmlns:a16="http://schemas.microsoft.com/office/drawing/2014/main" id="{3BAD9966-30AA-4A78-B5E8-08DB8002B03D}"/>
              </a:ext>
            </a:extLst>
          </p:cNvPr>
          <p:cNvSpPr/>
          <p:nvPr/>
        </p:nvSpPr>
        <p:spPr>
          <a:xfrm>
            <a:off x="4591130" y="4591687"/>
            <a:ext cx="4138958" cy="301703"/>
          </a:xfrm>
          <a:custGeom>
            <a:avLst/>
            <a:gdLst>
              <a:gd name="connsiteX0" fmla="*/ 0 w 4138958"/>
              <a:gd name="connsiteY0" fmla="*/ 0 h 301703"/>
              <a:gd name="connsiteX1" fmla="*/ 4138958 w 4138958"/>
              <a:gd name="connsiteY1" fmla="*/ 0 h 301703"/>
              <a:gd name="connsiteX2" fmla="*/ 4138958 w 4138958"/>
              <a:gd name="connsiteY2" fmla="*/ 301703 h 301703"/>
              <a:gd name="connsiteX3" fmla="*/ 0 w 4138958"/>
              <a:gd name="connsiteY3" fmla="*/ 301703 h 301703"/>
              <a:gd name="connsiteX4" fmla="*/ 0 w 4138958"/>
              <a:gd name="connsiteY4" fmla="*/ 0 h 301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958" h="301703">
                <a:moveTo>
                  <a:pt x="0" y="0"/>
                </a:moveTo>
                <a:lnTo>
                  <a:pt x="4138958" y="0"/>
                </a:lnTo>
                <a:lnTo>
                  <a:pt x="4138958" y="301703"/>
                </a:lnTo>
                <a:lnTo>
                  <a:pt x="0" y="301703"/>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s-ES" sz="1050" kern="1200" dirty="0"/>
              <a:t>Conjunto de acciones llevadas a cabo en el tiempo que atajen las deficiencias encontradas en la auditoría</a:t>
            </a:r>
          </a:p>
        </p:txBody>
      </p:sp>
      <p:sp>
        <p:nvSpPr>
          <p:cNvPr id="129" name="Forma libre: forma 128">
            <a:extLst>
              <a:ext uri="{FF2B5EF4-FFF2-40B4-BE49-F238E27FC236}">
                <a16:creationId xmlns:a16="http://schemas.microsoft.com/office/drawing/2014/main" id="{F526138D-8388-4DA7-A830-868AA0E3B653}"/>
              </a:ext>
            </a:extLst>
          </p:cNvPr>
          <p:cNvSpPr/>
          <p:nvPr/>
        </p:nvSpPr>
        <p:spPr>
          <a:xfrm>
            <a:off x="452171" y="3634687"/>
            <a:ext cx="8277918" cy="743153"/>
          </a:xfrm>
          <a:custGeom>
            <a:avLst/>
            <a:gdLst>
              <a:gd name="connsiteX0" fmla="*/ 0 w 8277918"/>
              <a:gd name="connsiteY0" fmla="*/ 260274 h 743151"/>
              <a:gd name="connsiteX1" fmla="*/ 4046065 w 8277918"/>
              <a:gd name="connsiteY1" fmla="*/ 260274 h 743151"/>
              <a:gd name="connsiteX2" fmla="*/ 4046065 w 8277918"/>
              <a:gd name="connsiteY2" fmla="*/ 185788 h 743151"/>
              <a:gd name="connsiteX3" fmla="*/ 3953171 w 8277918"/>
              <a:gd name="connsiteY3" fmla="*/ 185788 h 743151"/>
              <a:gd name="connsiteX4" fmla="*/ 4138959 w 8277918"/>
              <a:gd name="connsiteY4" fmla="*/ 0 h 743151"/>
              <a:gd name="connsiteX5" fmla="*/ 4324747 w 8277918"/>
              <a:gd name="connsiteY5" fmla="*/ 185788 h 743151"/>
              <a:gd name="connsiteX6" fmla="*/ 4231853 w 8277918"/>
              <a:gd name="connsiteY6" fmla="*/ 185788 h 743151"/>
              <a:gd name="connsiteX7" fmla="*/ 4231853 w 8277918"/>
              <a:gd name="connsiteY7" fmla="*/ 260274 h 743151"/>
              <a:gd name="connsiteX8" fmla="*/ 8277918 w 8277918"/>
              <a:gd name="connsiteY8" fmla="*/ 260274 h 743151"/>
              <a:gd name="connsiteX9" fmla="*/ 8277918 w 8277918"/>
              <a:gd name="connsiteY9" fmla="*/ 743151 h 743151"/>
              <a:gd name="connsiteX10" fmla="*/ 0 w 8277918"/>
              <a:gd name="connsiteY10" fmla="*/ 743151 h 743151"/>
              <a:gd name="connsiteX11" fmla="*/ 0 w 8277918"/>
              <a:gd name="connsiteY11" fmla="*/ 260274 h 74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77918" h="743151">
                <a:moveTo>
                  <a:pt x="8277918" y="482877"/>
                </a:moveTo>
                <a:lnTo>
                  <a:pt x="4231853" y="482877"/>
                </a:lnTo>
                <a:lnTo>
                  <a:pt x="4231853" y="557363"/>
                </a:lnTo>
                <a:lnTo>
                  <a:pt x="4324747" y="557363"/>
                </a:lnTo>
                <a:lnTo>
                  <a:pt x="4138959" y="743150"/>
                </a:lnTo>
                <a:lnTo>
                  <a:pt x="3953171" y="557363"/>
                </a:lnTo>
                <a:lnTo>
                  <a:pt x="4046065" y="557363"/>
                </a:lnTo>
                <a:lnTo>
                  <a:pt x="4046065" y="482877"/>
                </a:lnTo>
                <a:lnTo>
                  <a:pt x="0" y="482877"/>
                </a:lnTo>
                <a:lnTo>
                  <a:pt x="0" y="1"/>
                </a:lnTo>
                <a:lnTo>
                  <a:pt x="8277918" y="1"/>
                </a:lnTo>
                <a:lnTo>
                  <a:pt x="8277918" y="48287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99569" rIns="99568" bIns="581874" numCol="1" spcCol="1270" anchor="ctr" anchorCtr="0">
            <a:noAutofit/>
          </a:bodyPr>
          <a:lstStyle/>
          <a:p>
            <a:pPr marL="0" lvl="0" indent="0" algn="ctr" defTabSz="622300">
              <a:lnSpc>
                <a:spcPct val="90000"/>
              </a:lnSpc>
              <a:spcBef>
                <a:spcPct val="0"/>
              </a:spcBef>
              <a:spcAft>
                <a:spcPct val="35000"/>
              </a:spcAft>
              <a:buNone/>
            </a:pPr>
            <a:r>
              <a:rPr lang="es-ES" sz="1400" b="1" kern="1200" dirty="0">
                <a:effectLst>
                  <a:outerShdw blurRad="38100" dist="38100" dir="2700000" algn="tl">
                    <a:srgbClr val="000000">
                      <a:alpha val="43137"/>
                    </a:srgbClr>
                  </a:outerShdw>
                </a:effectLst>
              </a:rPr>
              <a:t>AUDITORÍA DE SEGURIDAD</a:t>
            </a:r>
          </a:p>
        </p:txBody>
      </p:sp>
      <p:sp>
        <p:nvSpPr>
          <p:cNvPr id="130" name="Forma libre: forma 129">
            <a:extLst>
              <a:ext uri="{FF2B5EF4-FFF2-40B4-BE49-F238E27FC236}">
                <a16:creationId xmlns:a16="http://schemas.microsoft.com/office/drawing/2014/main" id="{26E2C444-8BD1-4666-B929-A786C2ACA7CF}"/>
              </a:ext>
            </a:extLst>
          </p:cNvPr>
          <p:cNvSpPr/>
          <p:nvPr/>
        </p:nvSpPr>
        <p:spPr>
          <a:xfrm>
            <a:off x="452171" y="3857236"/>
            <a:ext cx="4138958" cy="298799"/>
          </a:xfrm>
          <a:custGeom>
            <a:avLst/>
            <a:gdLst>
              <a:gd name="connsiteX0" fmla="*/ 0 w 4138958"/>
              <a:gd name="connsiteY0" fmla="*/ 0 h 298799"/>
              <a:gd name="connsiteX1" fmla="*/ 4138958 w 4138958"/>
              <a:gd name="connsiteY1" fmla="*/ 0 h 298799"/>
              <a:gd name="connsiteX2" fmla="*/ 4138958 w 4138958"/>
              <a:gd name="connsiteY2" fmla="*/ 298799 h 298799"/>
              <a:gd name="connsiteX3" fmla="*/ 0 w 4138958"/>
              <a:gd name="connsiteY3" fmla="*/ 298799 h 298799"/>
              <a:gd name="connsiteX4" fmla="*/ 0 w 4138958"/>
              <a:gd name="connsiteY4" fmla="*/ 0 h 29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958" h="298799">
                <a:moveTo>
                  <a:pt x="0" y="0"/>
                </a:moveTo>
                <a:lnTo>
                  <a:pt x="4138958" y="0"/>
                </a:lnTo>
                <a:lnTo>
                  <a:pt x="4138958" y="298799"/>
                </a:lnTo>
                <a:lnTo>
                  <a:pt x="0" y="2987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100" kern="1200" dirty="0"/>
              <a:t>Análisis del estado del arte actual</a:t>
            </a:r>
          </a:p>
        </p:txBody>
      </p:sp>
      <p:sp>
        <p:nvSpPr>
          <p:cNvPr id="131" name="Forma libre: forma 130">
            <a:extLst>
              <a:ext uri="{FF2B5EF4-FFF2-40B4-BE49-F238E27FC236}">
                <a16:creationId xmlns:a16="http://schemas.microsoft.com/office/drawing/2014/main" id="{5729618E-3B75-4784-8E5F-88CD35227977}"/>
              </a:ext>
            </a:extLst>
          </p:cNvPr>
          <p:cNvSpPr/>
          <p:nvPr/>
        </p:nvSpPr>
        <p:spPr>
          <a:xfrm>
            <a:off x="4591130" y="3857236"/>
            <a:ext cx="4138958" cy="298799"/>
          </a:xfrm>
          <a:custGeom>
            <a:avLst/>
            <a:gdLst>
              <a:gd name="connsiteX0" fmla="*/ 0 w 4138958"/>
              <a:gd name="connsiteY0" fmla="*/ 0 h 298799"/>
              <a:gd name="connsiteX1" fmla="*/ 4138958 w 4138958"/>
              <a:gd name="connsiteY1" fmla="*/ 0 h 298799"/>
              <a:gd name="connsiteX2" fmla="*/ 4138958 w 4138958"/>
              <a:gd name="connsiteY2" fmla="*/ 298799 h 298799"/>
              <a:gd name="connsiteX3" fmla="*/ 0 w 4138958"/>
              <a:gd name="connsiteY3" fmla="*/ 298799 h 298799"/>
              <a:gd name="connsiteX4" fmla="*/ 0 w 4138958"/>
              <a:gd name="connsiteY4" fmla="*/ 0 h 29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958" h="298799">
                <a:moveTo>
                  <a:pt x="0" y="0"/>
                </a:moveTo>
                <a:lnTo>
                  <a:pt x="4138958" y="0"/>
                </a:lnTo>
                <a:lnTo>
                  <a:pt x="4138958" y="298799"/>
                </a:lnTo>
                <a:lnTo>
                  <a:pt x="0" y="29879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8232" tIns="13970" rIns="78232" bIns="13970" numCol="1" spcCol="1270" anchor="ctr" anchorCtr="0">
            <a:noAutofit/>
          </a:bodyPr>
          <a:lstStyle/>
          <a:p>
            <a:pPr lvl="0" algn="ctr" defTabSz="466725">
              <a:lnSpc>
                <a:spcPct val="90000"/>
              </a:lnSpc>
              <a:spcBef>
                <a:spcPct val="0"/>
              </a:spcBef>
              <a:spcAft>
                <a:spcPct val="35000"/>
              </a:spcAft>
            </a:pPr>
            <a:r>
              <a:rPr lang="es-ES" sz="1000" dirty="0"/>
              <a:t>Informe de deficiencias halladas que identifica las iniciativas y acciones a llevar a cabo para mejorar la postura de seguridad</a:t>
            </a:r>
            <a:endParaRPr lang="es-ES" sz="1000" kern="1200" dirty="0"/>
          </a:p>
        </p:txBody>
      </p:sp>
      <p:sp>
        <p:nvSpPr>
          <p:cNvPr id="3" name="3 Marcador de pie de página">
            <a:extLst>
              <a:ext uri="{FF2B5EF4-FFF2-40B4-BE49-F238E27FC236}">
                <a16:creationId xmlns:a16="http://schemas.microsoft.com/office/drawing/2014/main" id="{9254F759-C300-D5BB-20A7-642EE9B8ECA1}"/>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Tree>
    <p:custDataLst>
      <p:tags r:id="rId1"/>
    </p:custDataLst>
    <p:extLst>
      <p:ext uri="{BB962C8B-B14F-4D97-AF65-F5344CB8AC3E}">
        <p14:creationId xmlns:p14="http://schemas.microsoft.com/office/powerpoint/2010/main" val="249377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115">
            <a:extLst>
              <a:ext uri="{FF2B5EF4-FFF2-40B4-BE49-F238E27FC236}">
                <a16:creationId xmlns:a16="http://schemas.microsoft.com/office/drawing/2014/main" id="{19CD1974-741E-41D2-BE22-E2BAEE275140}"/>
              </a:ext>
            </a:extLst>
          </p:cNvPr>
          <p:cNvSpPr/>
          <p:nvPr/>
        </p:nvSpPr>
        <p:spPr>
          <a:xfrm flipH="1">
            <a:off x="6825840" y="2873420"/>
            <a:ext cx="1918118" cy="3109140"/>
          </a:xfrm>
          <a:custGeom>
            <a:avLst>
              <a:gd name="f0" fmla="val 86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2F2F2"/>
          </a:solidFill>
          <a:ln w="6345" cap="flat">
            <a:solidFill>
              <a:srgbClr val="9B9B9B"/>
            </a:solidFill>
            <a:custDash>
              <a:ds d="300173" sp="300173"/>
            </a:custDash>
            <a:miter/>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s-ES" sz="1463" b="0" i="0" u="none" strike="noStrike" kern="0" cap="none" spc="0" normalizeH="0" baseline="0" noProof="0">
              <a:ln>
                <a:noFill/>
              </a:ln>
              <a:solidFill>
                <a:srgbClr val="FFFFFF"/>
              </a:solidFill>
              <a:effectLst/>
              <a:uLnTx/>
              <a:uFillTx/>
              <a:latin typeface="Calibri"/>
              <a:ea typeface="+mn-ea"/>
              <a:cs typeface="+mn-cs"/>
            </a:endParaRPr>
          </a:p>
        </p:txBody>
      </p:sp>
      <p:sp>
        <p:nvSpPr>
          <p:cNvPr id="9" name="Rectangle: Rounded Corners 70">
            <a:extLst>
              <a:ext uri="{FF2B5EF4-FFF2-40B4-BE49-F238E27FC236}">
                <a16:creationId xmlns:a16="http://schemas.microsoft.com/office/drawing/2014/main" id="{9846ED8C-4E12-4224-8FCE-1D7E90704FDA}"/>
              </a:ext>
            </a:extLst>
          </p:cNvPr>
          <p:cNvSpPr/>
          <p:nvPr/>
        </p:nvSpPr>
        <p:spPr>
          <a:xfrm>
            <a:off x="3156814" y="2873429"/>
            <a:ext cx="3087264" cy="3109140"/>
          </a:xfrm>
          <a:custGeom>
            <a:avLst>
              <a:gd name="f0" fmla="val 86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2F2F2"/>
          </a:solidFill>
          <a:ln w="6345" cap="flat">
            <a:solidFill>
              <a:srgbClr val="9B9B9B"/>
            </a:solidFill>
            <a:custDash>
              <a:ds d="300173" sp="300173"/>
            </a:custDash>
            <a:miter/>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s-ES" sz="1463"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46" name="Grupo 45">
            <a:extLst>
              <a:ext uri="{FF2B5EF4-FFF2-40B4-BE49-F238E27FC236}">
                <a16:creationId xmlns:a16="http://schemas.microsoft.com/office/drawing/2014/main" id="{37D0E51A-ED90-46E5-AC57-26A734141B60}"/>
              </a:ext>
            </a:extLst>
          </p:cNvPr>
          <p:cNvGrpSpPr/>
          <p:nvPr/>
        </p:nvGrpSpPr>
        <p:grpSpPr>
          <a:xfrm>
            <a:off x="270364" y="1556792"/>
            <a:ext cx="8660275" cy="4356884"/>
            <a:chOff x="270364" y="1362958"/>
            <a:chExt cx="8660275" cy="4356884"/>
          </a:xfrm>
        </p:grpSpPr>
        <p:sp>
          <p:nvSpPr>
            <p:cNvPr id="10" name="Rectangle: Rounded Corners 75">
              <a:extLst>
                <a:ext uri="{FF2B5EF4-FFF2-40B4-BE49-F238E27FC236}">
                  <a16:creationId xmlns:a16="http://schemas.microsoft.com/office/drawing/2014/main" id="{D5C36621-233F-49C5-B0F8-D44B379E02D0}"/>
                </a:ext>
              </a:extLst>
            </p:cNvPr>
            <p:cNvSpPr/>
            <p:nvPr/>
          </p:nvSpPr>
          <p:spPr>
            <a:xfrm>
              <a:off x="4248872" y="2873686"/>
              <a:ext cx="1162107" cy="344936"/>
            </a:xfrm>
            <a:custGeom>
              <a:avLst>
                <a:gd name="f0" fmla="val 16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94" b="1" i="0" u="none" strike="noStrike" kern="0" cap="none" spc="0" normalizeH="0" baseline="0" noProof="0">
                  <a:ln>
                    <a:noFill/>
                  </a:ln>
                  <a:solidFill>
                    <a:srgbClr val="FFFFFF"/>
                  </a:solidFill>
                  <a:effectLst/>
                  <a:uLnTx/>
                  <a:uFillTx/>
                  <a:latin typeface="Graphik" pitchFamily="34"/>
                  <a:ea typeface="+mn-ea"/>
                  <a:cs typeface="Arial"/>
                </a:rPr>
                <a:t>CISO</a:t>
              </a:r>
            </a:p>
          </p:txBody>
        </p:sp>
        <p:sp>
          <p:nvSpPr>
            <p:cNvPr id="11" name="Rectangle: Rounded Corners 76">
              <a:extLst>
                <a:ext uri="{FF2B5EF4-FFF2-40B4-BE49-F238E27FC236}">
                  <a16:creationId xmlns:a16="http://schemas.microsoft.com/office/drawing/2014/main" id="{B77A0DE3-ED71-449D-93AA-5D01B28EFAB1}"/>
                </a:ext>
              </a:extLst>
            </p:cNvPr>
            <p:cNvSpPr/>
            <p:nvPr/>
          </p:nvSpPr>
          <p:spPr>
            <a:xfrm>
              <a:off x="4248051" y="2099133"/>
              <a:ext cx="1162107" cy="344936"/>
            </a:xfrm>
            <a:custGeom>
              <a:avLst>
                <a:gd name="f0" fmla="val 16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tx2">
                <a:lumMod val="75000"/>
              </a:schemeClr>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94" b="1" i="0" u="none" strike="noStrike" kern="0" cap="none" spc="0" normalizeH="0" baseline="0" noProof="0">
                  <a:ln>
                    <a:noFill/>
                  </a:ln>
                  <a:solidFill>
                    <a:srgbClr val="FFFFFF"/>
                  </a:solidFill>
                  <a:effectLst/>
                  <a:uLnTx/>
                  <a:uFillTx/>
                  <a:latin typeface="Graphik" pitchFamily="34"/>
                  <a:ea typeface="+mn-ea"/>
                  <a:cs typeface="Arial"/>
                </a:rPr>
                <a:t>CIO</a:t>
              </a:r>
            </a:p>
          </p:txBody>
        </p:sp>
        <p:cxnSp>
          <p:nvCxnSpPr>
            <p:cNvPr id="12" name="Straight Arrow Connector 77">
              <a:extLst>
                <a:ext uri="{FF2B5EF4-FFF2-40B4-BE49-F238E27FC236}">
                  <a16:creationId xmlns:a16="http://schemas.microsoft.com/office/drawing/2014/main" id="{8EDB97BF-10E3-4C8F-BCEA-B45140B2908C}"/>
                </a:ext>
              </a:extLst>
            </p:cNvPr>
            <p:cNvCxnSpPr>
              <a:cxnSpLocks/>
              <a:stCxn id="10" idx="0"/>
              <a:endCxn id="11" idx="2"/>
            </p:cNvCxnSpPr>
            <p:nvPr/>
          </p:nvCxnSpPr>
          <p:spPr>
            <a:xfrm flipH="1" flipV="1">
              <a:off x="4829104" y="2444069"/>
              <a:ext cx="822" cy="429617"/>
            </a:xfrm>
            <a:prstGeom prst="straightConnector1">
              <a:avLst/>
            </a:prstGeom>
            <a:noFill/>
            <a:ln w="6345" cap="flat">
              <a:solidFill>
                <a:srgbClr val="363636"/>
              </a:solidFill>
              <a:prstDash val="solid"/>
              <a:miter/>
              <a:tailEnd type="arrow"/>
            </a:ln>
          </p:spPr>
        </p:cxnSp>
        <p:sp>
          <p:nvSpPr>
            <p:cNvPr id="19" name="Rectangle: Rounded Corners 119">
              <a:extLst>
                <a:ext uri="{FF2B5EF4-FFF2-40B4-BE49-F238E27FC236}">
                  <a16:creationId xmlns:a16="http://schemas.microsoft.com/office/drawing/2014/main" id="{0C7C2C10-5D61-4FD0-94C9-A30F06A45922}"/>
                </a:ext>
              </a:extLst>
            </p:cNvPr>
            <p:cNvSpPr/>
            <p:nvPr/>
          </p:nvSpPr>
          <p:spPr>
            <a:xfrm>
              <a:off x="7027384" y="3506461"/>
              <a:ext cx="665678" cy="48605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1" b="1" i="0" u="none" strike="noStrike" kern="0" cap="none" spc="0" normalizeH="0" baseline="0" noProof="0" dirty="0" err="1">
                  <a:ln>
                    <a:noFill/>
                  </a:ln>
                  <a:solidFill>
                    <a:srgbClr val="FFFFFF"/>
                  </a:solidFill>
                  <a:effectLst/>
                  <a:uLnTx/>
                  <a:uFillTx/>
                  <a:latin typeface="Graphik" pitchFamily="34"/>
                  <a:ea typeface="+mn-ea"/>
                  <a:cs typeface="Arial"/>
                </a:rPr>
                <a:t>Responsables</a:t>
              </a:r>
              <a:r>
                <a:rPr kumimoji="0" lang="en-US" sz="671" b="1" i="0" u="none" strike="noStrike" kern="0" cap="none" spc="0" normalizeH="0" baseline="0" noProof="0" dirty="0">
                  <a:ln>
                    <a:noFill/>
                  </a:ln>
                  <a:solidFill>
                    <a:srgbClr val="FFFFFF"/>
                  </a:solidFill>
                  <a:effectLst/>
                  <a:uLnTx/>
                  <a:uFillTx/>
                  <a:latin typeface="Graphik" pitchFamily="34"/>
                  <a:ea typeface="+mn-ea"/>
                  <a:cs typeface="Arial"/>
                </a:rPr>
                <a:t> </a:t>
              </a:r>
              <a:r>
                <a:rPr kumimoji="0" lang="en-US" sz="671" b="1" i="0" u="none" strike="noStrike" kern="0" cap="none" spc="0" normalizeH="0" baseline="0" noProof="0" dirty="0" err="1">
                  <a:ln>
                    <a:noFill/>
                  </a:ln>
                  <a:solidFill>
                    <a:srgbClr val="FFFFFF"/>
                  </a:solidFill>
                  <a:effectLst/>
                  <a:uLnTx/>
                  <a:uFillTx/>
                  <a:latin typeface="Graphik" pitchFamily="34"/>
                  <a:ea typeface="+mn-ea"/>
                  <a:cs typeface="Arial"/>
                </a:rPr>
                <a:t>seguridad</a:t>
              </a:r>
              <a:r>
                <a:rPr kumimoji="0" lang="en-US" sz="671" b="1" i="0" u="none" strike="noStrike" kern="0" cap="none" spc="0" normalizeH="0" baseline="0" noProof="0" dirty="0">
                  <a:ln>
                    <a:noFill/>
                  </a:ln>
                  <a:solidFill>
                    <a:srgbClr val="FFFFFF"/>
                  </a:solidFill>
                  <a:effectLst/>
                  <a:uLnTx/>
                  <a:uFillTx/>
                  <a:latin typeface="Graphik" pitchFamily="34"/>
                  <a:ea typeface="+mn-ea"/>
                  <a:cs typeface="Arial"/>
                </a:rPr>
                <a:t> </a:t>
              </a:r>
              <a:r>
                <a:rPr kumimoji="0" lang="en-US" sz="671" b="1" i="0" u="none" strike="noStrike" kern="0" cap="none" spc="0" normalizeH="0" baseline="0" noProof="0" dirty="0" err="1">
                  <a:ln>
                    <a:noFill/>
                  </a:ln>
                  <a:solidFill>
                    <a:srgbClr val="FFFFFF"/>
                  </a:solidFill>
                  <a:effectLst/>
                  <a:uLnTx/>
                  <a:uFillTx/>
                  <a:latin typeface="Graphik" pitchFamily="34"/>
                  <a:ea typeface="+mn-ea"/>
                  <a:cs typeface="Arial"/>
                </a:rPr>
                <a:t>regionales</a:t>
              </a:r>
              <a:endParaRPr kumimoji="0" lang="en-US" sz="671" b="1" i="0" u="none" strike="noStrike" kern="0" cap="none" spc="0" normalizeH="0" baseline="0" noProof="0" dirty="0">
                <a:ln>
                  <a:noFill/>
                </a:ln>
                <a:solidFill>
                  <a:srgbClr val="FFFFFF"/>
                </a:solidFill>
                <a:effectLst/>
                <a:uLnTx/>
                <a:uFillTx/>
                <a:latin typeface="Graphik" pitchFamily="34"/>
                <a:ea typeface="+mn-ea"/>
                <a:cs typeface="Arial"/>
              </a:endParaRPr>
            </a:p>
          </p:txBody>
        </p:sp>
        <p:cxnSp>
          <p:nvCxnSpPr>
            <p:cNvPr id="20" name="Connector: Elbow 123">
              <a:extLst>
                <a:ext uri="{FF2B5EF4-FFF2-40B4-BE49-F238E27FC236}">
                  <a16:creationId xmlns:a16="http://schemas.microsoft.com/office/drawing/2014/main" id="{84A92106-8AC9-49A6-97A2-D15ECE76B6DE}"/>
                </a:ext>
              </a:extLst>
            </p:cNvPr>
            <p:cNvCxnSpPr>
              <a:stCxn id="10" idx="1"/>
              <a:endCxn id="19" idx="3"/>
            </p:cNvCxnSpPr>
            <p:nvPr/>
          </p:nvCxnSpPr>
          <p:spPr>
            <a:xfrm>
              <a:off x="5410980" y="3046154"/>
              <a:ext cx="1616404" cy="703334"/>
            </a:xfrm>
            <a:prstGeom prst="bentConnector3">
              <a:avLst>
                <a:gd name="adj1" fmla="val 68291"/>
              </a:avLst>
            </a:prstGeom>
            <a:noFill/>
            <a:ln w="6345" cap="flat">
              <a:solidFill>
                <a:srgbClr val="363636"/>
              </a:solidFill>
              <a:prstDash val="solid"/>
              <a:miter/>
              <a:headEnd type="arrow" w="med" len="med"/>
              <a:tailEnd type="none" w="med" len="med"/>
            </a:ln>
          </p:spPr>
        </p:cxnSp>
        <p:sp>
          <p:nvSpPr>
            <p:cNvPr id="21" name="Rectangle: Rounded Corners 127">
              <a:extLst>
                <a:ext uri="{FF2B5EF4-FFF2-40B4-BE49-F238E27FC236}">
                  <a16:creationId xmlns:a16="http://schemas.microsoft.com/office/drawing/2014/main" id="{FCB0DCCA-AF2A-4F68-9258-01A4296AB36C}"/>
                </a:ext>
              </a:extLst>
            </p:cNvPr>
            <p:cNvSpPr/>
            <p:nvPr/>
          </p:nvSpPr>
          <p:spPr>
            <a:xfrm>
              <a:off x="7156631" y="2979820"/>
              <a:ext cx="1142847" cy="321440"/>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tx2">
                <a:lumMod val="75000"/>
              </a:schemeClr>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31" b="1" i="0" u="none" strike="noStrike" kern="0" cap="none" spc="0" normalizeH="0" baseline="0" noProof="0" dirty="0" err="1">
                  <a:ln>
                    <a:noFill/>
                  </a:ln>
                  <a:solidFill>
                    <a:srgbClr val="FFFFFF"/>
                  </a:solidFill>
                  <a:effectLst/>
                  <a:uLnTx/>
                  <a:uFillTx/>
                  <a:latin typeface="Graphik" pitchFamily="34"/>
                  <a:ea typeface="+mn-ea"/>
                  <a:cs typeface="Arial"/>
                </a:rPr>
                <a:t>Responsables</a:t>
              </a:r>
              <a:r>
                <a:rPr kumimoji="0" lang="en-US" sz="731" b="1" i="0" u="none" strike="noStrike" kern="0" cap="none" spc="0" normalizeH="0" baseline="0" noProof="0" dirty="0">
                  <a:ln>
                    <a:noFill/>
                  </a:ln>
                  <a:solidFill>
                    <a:srgbClr val="FFFFFF"/>
                  </a:solidFill>
                  <a:effectLst/>
                  <a:uLnTx/>
                  <a:uFillTx/>
                  <a:latin typeface="Graphik" pitchFamily="34"/>
                  <a:ea typeface="+mn-ea"/>
                  <a:cs typeface="Arial"/>
                </a:rPr>
                <a:t> IT </a:t>
              </a:r>
              <a:r>
                <a:rPr kumimoji="0" lang="en-US" sz="731" b="1" i="0" u="none" strike="noStrike" kern="0" cap="none" spc="0" normalizeH="0" baseline="0" noProof="0" dirty="0" err="1">
                  <a:ln>
                    <a:noFill/>
                  </a:ln>
                  <a:solidFill>
                    <a:srgbClr val="FFFFFF"/>
                  </a:solidFill>
                  <a:effectLst/>
                  <a:uLnTx/>
                  <a:uFillTx/>
                  <a:latin typeface="Graphik" pitchFamily="34"/>
                  <a:ea typeface="+mn-ea"/>
                  <a:cs typeface="Arial"/>
                </a:rPr>
                <a:t>regionales</a:t>
              </a:r>
              <a:endParaRPr kumimoji="0" lang="en-US" sz="731" b="1" i="0" u="none" strike="noStrike" kern="0" cap="none" spc="0" normalizeH="0" baseline="0" noProof="0" dirty="0">
                <a:ln>
                  <a:noFill/>
                </a:ln>
                <a:solidFill>
                  <a:srgbClr val="FFFFFF"/>
                </a:solidFill>
                <a:effectLst/>
                <a:uLnTx/>
                <a:uFillTx/>
                <a:latin typeface="Graphik" pitchFamily="34"/>
                <a:ea typeface="+mn-ea"/>
                <a:cs typeface="Arial"/>
              </a:endParaRPr>
            </a:p>
          </p:txBody>
        </p:sp>
        <p:cxnSp>
          <p:nvCxnSpPr>
            <p:cNvPr id="22" name="Straight Connector 131">
              <a:extLst>
                <a:ext uri="{FF2B5EF4-FFF2-40B4-BE49-F238E27FC236}">
                  <a16:creationId xmlns:a16="http://schemas.microsoft.com/office/drawing/2014/main" id="{3595E51A-D51B-4F42-8480-BFCAAEA87C85}"/>
                </a:ext>
              </a:extLst>
            </p:cNvPr>
            <p:cNvCxnSpPr>
              <a:cxnSpLocks/>
            </p:cNvCxnSpPr>
            <p:nvPr/>
          </p:nvCxnSpPr>
          <p:spPr>
            <a:xfrm flipV="1">
              <a:off x="7437095" y="3299160"/>
              <a:ext cx="0" cy="207300"/>
            </a:xfrm>
            <a:prstGeom prst="straightConnector1">
              <a:avLst/>
            </a:prstGeom>
            <a:noFill/>
            <a:ln w="6350" cap="flat">
              <a:solidFill>
                <a:schemeClr val="tx1"/>
              </a:solidFill>
              <a:prstDash val="dash"/>
              <a:miter/>
              <a:headEnd type="none" w="med" len="med"/>
              <a:tailEnd type="arrow" w="med" len="med"/>
            </a:ln>
          </p:spPr>
        </p:cxnSp>
        <p:sp>
          <p:nvSpPr>
            <p:cNvPr id="27" name="Rectangle: Rounded Corners 143">
              <a:extLst>
                <a:ext uri="{FF2B5EF4-FFF2-40B4-BE49-F238E27FC236}">
                  <a16:creationId xmlns:a16="http://schemas.microsoft.com/office/drawing/2014/main" id="{FBECBDB0-2F16-4522-910A-41623D6466C6}"/>
                </a:ext>
              </a:extLst>
            </p:cNvPr>
            <p:cNvSpPr/>
            <p:nvPr/>
          </p:nvSpPr>
          <p:spPr>
            <a:xfrm>
              <a:off x="2737994" y="1362958"/>
              <a:ext cx="4198649" cy="417374"/>
            </a:xfrm>
            <a:custGeom>
              <a:avLst>
                <a:gd name="f0" fmla="val 16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60000"/>
                <a:lumOff val="40000"/>
              </a:schemeClr>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1" i="0" u="none" strike="noStrike" kern="0" cap="none" spc="0" normalizeH="0" baseline="0" noProof="0" dirty="0">
                  <a:ln>
                    <a:noFill/>
                  </a:ln>
                  <a:solidFill>
                    <a:srgbClr val="FFFFFF"/>
                  </a:solidFill>
                  <a:effectLst/>
                  <a:uLnTx/>
                  <a:uFillTx/>
                  <a:latin typeface="Graphik" pitchFamily="34"/>
                  <a:ea typeface="+mn-ea"/>
                  <a:cs typeface="Arial"/>
                </a:rPr>
                <a:t>COMITÉ DE CIBERSEGURIDAD</a:t>
              </a:r>
            </a:p>
          </p:txBody>
        </p:sp>
        <p:cxnSp>
          <p:nvCxnSpPr>
            <p:cNvPr id="28" name="Straight Connector 144">
              <a:extLst>
                <a:ext uri="{FF2B5EF4-FFF2-40B4-BE49-F238E27FC236}">
                  <a16:creationId xmlns:a16="http://schemas.microsoft.com/office/drawing/2014/main" id="{11E0A272-1A97-4500-A36A-AFC0E88F08CB}"/>
                </a:ext>
              </a:extLst>
            </p:cNvPr>
            <p:cNvCxnSpPr>
              <a:cxnSpLocks/>
              <a:stCxn id="27" idx="2"/>
              <a:endCxn id="11" idx="0"/>
            </p:cNvCxnSpPr>
            <p:nvPr/>
          </p:nvCxnSpPr>
          <p:spPr>
            <a:xfrm flipH="1">
              <a:off x="4829105" y="1780332"/>
              <a:ext cx="8214" cy="318801"/>
            </a:xfrm>
            <a:prstGeom prst="straightConnector1">
              <a:avLst/>
            </a:prstGeom>
            <a:noFill/>
            <a:ln w="15873" cap="flat">
              <a:solidFill>
                <a:srgbClr val="C00000"/>
              </a:solidFill>
              <a:prstDash val="solid"/>
              <a:miter/>
              <a:headEnd type="arrow"/>
            </a:ln>
          </p:spPr>
        </p:cxnSp>
        <p:cxnSp>
          <p:nvCxnSpPr>
            <p:cNvPr id="29" name="Connector: Elbow 145">
              <a:extLst>
                <a:ext uri="{FF2B5EF4-FFF2-40B4-BE49-F238E27FC236}">
                  <a16:creationId xmlns:a16="http://schemas.microsoft.com/office/drawing/2014/main" id="{FD627B45-1538-499B-8C92-06BF0C477DB6}"/>
                </a:ext>
              </a:extLst>
            </p:cNvPr>
            <p:cNvCxnSpPr>
              <a:cxnSpLocks/>
              <a:stCxn id="10" idx="3"/>
            </p:cNvCxnSpPr>
            <p:nvPr/>
          </p:nvCxnSpPr>
          <p:spPr>
            <a:xfrm rot="10800000">
              <a:off x="4041606" y="1780330"/>
              <a:ext cx="207268" cy="1265823"/>
            </a:xfrm>
            <a:prstGeom prst="bentConnector2">
              <a:avLst/>
            </a:prstGeom>
            <a:noFill/>
            <a:ln w="15873" cap="flat">
              <a:solidFill>
                <a:srgbClr val="C00000"/>
              </a:solidFill>
              <a:custDash>
                <a:ds d="300013" sp="300013"/>
              </a:custDash>
              <a:miter/>
              <a:tailEnd type="arrow"/>
            </a:ln>
          </p:spPr>
        </p:cxnSp>
        <p:sp>
          <p:nvSpPr>
            <p:cNvPr id="32" name="Rectangle: Rounded Corners 94">
              <a:extLst>
                <a:ext uri="{FF2B5EF4-FFF2-40B4-BE49-F238E27FC236}">
                  <a16:creationId xmlns:a16="http://schemas.microsoft.com/office/drawing/2014/main" id="{9095E3E0-18EE-4A7C-B0CF-4B6140082A37}"/>
                </a:ext>
              </a:extLst>
            </p:cNvPr>
            <p:cNvSpPr/>
            <p:nvPr/>
          </p:nvSpPr>
          <p:spPr>
            <a:xfrm>
              <a:off x="8032712" y="3566590"/>
              <a:ext cx="550149" cy="365180"/>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1" b="1" i="0" u="none" strike="noStrike" kern="0" cap="none" spc="0" normalizeH="0" baseline="0" noProof="0" dirty="0">
                  <a:ln>
                    <a:noFill/>
                  </a:ln>
                  <a:solidFill>
                    <a:srgbClr val="FFFFFF"/>
                  </a:solidFill>
                  <a:effectLst/>
                  <a:uLnTx/>
                  <a:uFillTx/>
                  <a:latin typeface="Graphik" pitchFamily="34"/>
                  <a:ea typeface="+mn-ea"/>
                  <a:cs typeface="Arial"/>
                </a:rPr>
                <a:t>Personal </a:t>
              </a:r>
              <a:r>
                <a:rPr kumimoji="0" lang="en-US" sz="671" b="1" i="0" u="none" strike="noStrike" kern="0" cap="none" spc="0" normalizeH="0" baseline="0" noProof="0" dirty="0" err="1">
                  <a:ln>
                    <a:noFill/>
                  </a:ln>
                  <a:solidFill>
                    <a:srgbClr val="FFFFFF"/>
                  </a:solidFill>
                  <a:effectLst/>
                  <a:uLnTx/>
                  <a:uFillTx/>
                  <a:latin typeface="Graphik" pitchFamily="34"/>
                  <a:ea typeface="+mn-ea"/>
                  <a:cs typeface="Arial"/>
                </a:rPr>
                <a:t>seguridad</a:t>
              </a:r>
              <a:endParaRPr kumimoji="0" lang="en-US" sz="671" b="1" i="0" u="none" strike="noStrike" kern="0" cap="none" spc="0" normalizeH="0" baseline="0" noProof="0" dirty="0">
                <a:ln>
                  <a:noFill/>
                </a:ln>
                <a:solidFill>
                  <a:srgbClr val="FFFFFF"/>
                </a:solidFill>
                <a:effectLst/>
                <a:uLnTx/>
                <a:uFillTx/>
                <a:latin typeface="Graphik" pitchFamily="34"/>
                <a:ea typeface="+mn-ea"/>
                <a:cs typeface="Arial"/>
              </a:endParaRPr>
            </a:p>
          </p:txBody>
        </p:sp>
        <p:sp>
          <p:nvSpPr>
            <p:cNvPr id="33" name="Rectangle: Rounded Corners 99">
              <a:extLst>
                <a:ext uri="{FF2B5EF4-FFF2-40B4-BE49-F238E27FC236}">
                  <a16:creationId xmlns:a16="http://schemas.microsoft.com/office/drawing/2014/main" id="{79003BBB-4C97-4334-8B50-07349C406DA2}"/>
                </a:ext>
              </a:extLst>
            </p:cNvPr>
            <p:cNvSpPr/>
            <p:nvPr/>
          </p:nvSpPr>
          <p:spPr>
            <a:xfrm flipH="1">
              <a:off x="6936641" y="4359002"/>
              <a:ext cx="1747775" cy="1360840"/>
            </a:xfrm>
            <a:custGeom>
              <a:avLst>
                <a:gd name="f0" fmla="val 86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6345" cap="flat">
              <a:solidFill>
                <a:srgbClr val="9B9B9B"/>
              </a:solidFill>
              <a:custDash>
                <a:ds d="300173" sp="300173"/>
              </a:custDash>
              <a:miter/>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s-ES" sz="1463" b="0" i="0" u="none" strike="noStrike" kern="0" cap="none" spc="0" normalizeH="0" baseline="0" noProof="0">
                <a:ln>
                  <a:noFill/>
                </a:ln>
                <a:solidFill>
                  <a:srgbClr val="FFFFFF"/>
                </a:solidFill>
                <a:effectLst/>
                <a:uLnTx/>
                <a:uFillTx/>
                <a:latin typeface="Calibri"/>
                <a:ea typeface="+mn-ea"/>
                <a:cs typeface="+mn-cs"/>
              </a:endParaRPr>
            </a:p>
          </p:txBody>
        </p:sp>
        <p:sp>
          <p:nvSpPr>
            <p:cNvPr id="35" name="Rectangle: Rounded Corners 101">
              <a:extLst>
                <a:ext uri="{FF2B5EF4-FFF2-40B4-BE49-F238E27FC236}">
                  <a16:creationId xmlns:a16="http://schemas.microsoft.com/office/drawing/2014/main" id="{EDB6A358-CF09-4F5E-BAA5-CF457E8CB5FD}"/>
                </a:ext>
              </a:extLst>
            </p:cNvPr>
            <p:cNvSpPr/>
            <p:nvPr/>
          </p:nvSpPr>
          <p:spPr>
            <a:xfrm>
              <a:off x="7214563" y="4621157"/>
              <a:ext cx="1140316" cy="322793"/>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tx2">
                <a:lumMod val="75000"/>
              </a:schemeClr>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31" b="1" i="0" u="none" strike="noStrike" kern="0" cap="none" spc="0" normalizeH="0" baseline="0" noProof="0" dirty="0" err="1">
                  <a:ln>
                    <a:noFill/>
                  </a:ln>
                  <a:solidFill>
                    <a:srgbClr val="FFFFFF"/>
                  </a:solidFill>
                  <a:effectLst/>
                  <a:uLnTx/>
                  <a:uFillTx/>
                  <a:latin typeface="Graphik" pitchFamily="34"/>
                  <a:ea typeface="+mn-ea"/>
                  <a:cs typeface="Arial"/>
                </a:rPr>
                <a:t>Responsables</a:t>
              </a:r>
              <a:r>
                <a:rPr kumimoji="0" lang="en-US" sz="731" b="1" i="0" u="none" strike="noStrike" kern="0" cap="none" spc="0" normalizeH="0" baseline="0" noProof="0" dirty="0">
                  <a:ln>
                    <a:noFill/>
                  </a:ln>
                  <a:solidFill>
                    <a:srgbClr val="FFFFFF"/>
                  </a:solidFill>
                  <a:effectLst/>
                  <a:uLnTx/>
                  <a:uFillTx/>
                  <a:latin typeface="Graphik" pitchFamily="34"/>
                  <a:ea typeface="+mn-ea"/>
                  <a:cs typeface="Arial"/>
                </a:rPr>
                <a:t> IT locales</a:t>
              </a:r>
            </a:p>
          </p:txBody>
        </p:sp>
        <p:sp>
          <p:nvSpPr>
            <p:cNvPr id="36" name="Rectangle: Rounded Corners 105">
              <a:extLst>
                <a:ext uri="{FF2B5EF4-FFF2-40B4-BE49-F238E27FC236}">
                  <a16:creationId xmlns:a16="http://schemas.microsoft.com/office/drawing/2014/main" id="{0DA0A410-01C9-46BE-83DF-17CAC0CC3D1B}"/>
                </a:ext>
              </a:extLst>
            </p:cNvPr>
            <p:cNvSpPr/>
            <p:nvPr/>
          </p:nvSpPr>
          <p:spPr>
            <a:xfrm>
              <a:off x="8023703" y="5248373"/>
              <a:ext cx="550149" cy="365180"/>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1" b="1" i="0" u="none" strike="noStrike" kern="0" cap="none" spc="0" normalizeH="0" baseline="0" noProof="0" dirty="0">
                  <a:ln>
                    <a:noFill/>
                  </a:ln>
                  <a:solidFill>
                    <a:srgbClr val="FFFFFF"/>
                  </a:solidFill>
                  <a:effectLst/>
                  <a:uLnTx/>
                  <a:uFillTx/>
                  <a:latin typeface="Graphik" pitchFamily="34"/>
                  <a:ea typeface="+mn-ea"/>
                  <a:cs typeface="Arial"/>
                </a:rPr>
                <a:t>Personal </a:t>
              </a:r>
              <a:r>
                <a:rPr kumimoji="0" lang="en-US" sz="671" b="1" i="0" u="none" strike="noStrike" kern="0" cap="none" spc="0" normalizeH="0" baseline="0" noProof="0" dirty="0" err="1">
                  <a:ln>
                    <a:noFill/>
                  </a:ln>
                  <a:solidFill>
                    <a:srgbClr val="FFFFFF"/>
                  </a:solidFill>
                  <a:effectLst/>
                  <a:uLnTx/>
                  <a:uFillTx/>
                  <a:latin typeface="Graphik" pitchFamily="34"/>
                  <a:ea typeface="+mn-ea"/>
                  <a:cs typeface="Arial"/>
                </a:rPr>
                <a:t>seguridad</a:t>
              </a:r>
              <a:endParaRPr kumimoji="0" lang="en-US" sz="671" b="1" i="0" u="none" strike="noStrike" kern="0" cap="none" spc="0" normalizeH="0" baseline="0" noProof="0" dirty="0">
                <a:ln>
                  <a:noFill/>
                </a:ln>
                <a:solidFill>
                  <a:srgbClr val="FFFFFF"/>
                </a:solidFill>
                <a:effectLst/>
                <a:uLnTx/>
                <a:uFillTx/>
                <a:latin typeface="Graphik" pitchFamily="34"/>
                <a:ea typeface="+mn-ea"/>
                <a:cs typeface="Arial"/>
              </a:endParaRPr>
            </a:p>
          </p:txBody>
        </p:sp>
        <p:cxnSp>
          <p:nvCxnSpPr>
            <p:cNvPr id="37" name="Straight Connector 146">
              <a:extLst>
                <a:ext uri="{FF2B5EF4-FFF2-40B4-BE49-F238E27FC236}">
                  <a16:creationId xmlns:a16="http://schemas.microsoft.com/office/drawing/2014/main" id="{E347AAFA-872C-46AA-A7DB-0B149BC39480}"/>
                </a:ext>
              </a:extLst>
            </p:cNvPr>
            <p:cNvCxnSpPr>
              <a:cxnSpLocks/>
            </p:cNvCxnSpPr>
            <p:nvPr/>
          </p:nvCxnSpPr>
          <p:spPr>
            <a:xfrm flipV="1">
              <a:off x="7139498" y="3987106"/>
              <a:ext cx="0" cy="1253323"/>
            </a:xfrm>
            <a:prstGeom prst="straightConnector1">
              <a:avLst/>
            </a:prstGeom>
            <a:noFill/>
            <a:ln w="6345" cap="flat">
              <a:solidFill>
                <a:schemeClr val="tx1"/>
              </a:solidFill>
              <a:prstDash val="solid"/>
              <a:miter/>
              <a:headEnd type="none" w="med" len="med"/>
              <a:tailEnd type="arrow" w="med" len="med"/>
            </a:ln>
          </p:spPr>
        </p:cxnSp>
        <p:grpSp>
          <p:nvGrpSpPr>
            <p:cNvPr id="3" name="Grupo 2">
              <a:extLst>
                <a:ext uri="{FF2B5EF4-FFF2-40B4-BE49-F238E27FC236}">
                  <a16:creationId xmlns:a16="http://schemas.microsoft.com/office/drawing/2014/main" id="{660A3BD3-7178-4937-97E9-2DF08BC5C5C2}"/>
                </a:ext>
              </a:extLst>
            </p:cNvPr>
            <p:cNvGrpSpPr/>
            <p:nvPr/>
          </p:nvGrpSpPr>
          <p:grpSpPr>
            <a:xfrm>
              <a:off x="3554675" y="3218622"/>
              <a:ext cx="2604778" cy="2366080"/>
              <a:chOff x="3554675" y="3218622"/>
              <a:chExt cx="2604778" cy="2366080"/>
            </a:xfrm>
          </p:grpSpPr>
          <p:sp>
            <p:nvSpPr>
              <p:cNvPr id="13" name="Rectangle: Rounded Corners 79">
                <a:extLst>
                  <a:ext uri="{FF2B5EF4-FFF2-40B4-BE49-F238E27FC236}">
                    <a16:creationId xmlns:a16="http://schemas.microsoft.com/office/drawing/2014/main" id="{686CF5D5-FEFC-4DAA-810E-6EBC13532770}"/>
                  </a:ext>
                </a:extLst>
              </p:cNvPr>
              <p:cNvSpPr/>
              <p:nvPr/>
            </p:nvSpPr>
            <p:spPr>
              <a:xfrm>
                <a:off x="3554675" y="4020978"/>
                <a:ext cx="1757581" cy="31262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50" b="1" i="0" u="none" strike="noStrike" kern="0" cap="none" spc="0" normalizeH="0" baseline="0" noProof="0" dirty="0">
                    <a:ln>
                      <a:noFill/>
                    </a:ln>
                    <a:solidFill>
                      <a:srgbClr val="FFFFFF"/>
                    </a:solidFill>
                    <a:effectLst/>
                    <a:uLnTx/>
                    <a:uFillTx/>
                    <a:latin typeface="Graphik" pitchFamily="34"/>
                    <a:ea typeface="+mn-ea"/>
                    <a:cs typeface="Arial"/>
                  </a:rPr>
                  <a:t>INFRASTRUCTURA &amp; ARQUITECTURA</a:t>
                </a:r>
              </a:p>
            </p:txBody>
          </p:sp>
          <p:sp>
            <p:nvSpPr>
              <p:cNvPr id="14" name="Rectangle: Rounded Corners 80">
                <a:extLst>
                  <a:ext uri="{FF2B5EF4-FFF2-40B4-BE49-F238E27FC236}">
                    <a16:creationId xmlns:a16="http://schemas.microsoft.com/office/drawing/2014/main" id="{F1CB6ED6-64F8-4FCE-8858-DF9FB0AF9E73}"/>
                  </a:ext>
                </a:extLst>
              </p:cNvPr>
              <p:cNvSpPr/>
              <p:nvPr/>
            </p:nvSpPr>
            <p:spPr>
              <a:xfrm>
                <a:off x="3554675" y="4438011"/>
                <a:ext cx="1757581" cy="31262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50" b="1" i="0" u="none" strike="noStrike" kern="0" cap="none" spc="0" normalizeH="0" baseline="0" noProof="0" dirty="0">
                    <a:ln>
                      <a:noFill/>
                    </a:ln>
                    <a:solidFill>
                      <a:srgbClr val="FFFFFF"/>
                    </a:solidFill>
                    <a:effectLst/>
                    <a:uLnTx/>
                    <a:uFillTx/>
                    <a:latin typeface="Graphik" pitchFamily="34"/>
                    <a:ea typeface="+mn-ea"/>
                    <a:cs typeface="Arial"/>
                  </a:rPr>
                  <a:t>GESTIÓN DE IDENTIDADES Y ACCESOS</a:t>
                </a:r>
              </a:p>
            </p:txBody>
          </p:sp>
          <p:sp>
            <p:nvSpPr>
              <p:cNvPr id="15" name="Rectangle: Rounded Corners 81">
                <a:extLst>
                  <a:ext uri="{FF2B5EF4-FFF2-40B4-BE49-F238E27FC236}">
                    <a16:creationId xmlns:a16="http://schemas.microsoft.com/office/drawing/2014/main" id="{3D699549-9E1F-4FCF-9835-9E04B9590603}"/>
                  </a:ext>
                </a:extLst>
              </p:cNvPr>
              <p:cNvSpPr/>
              <p:nvPr/>
            </p:nvSpPr>
            <p:spPr>
              <a:xfrm>
                <a:off x="3554675" y="4855045"/>
                <a:ext cx="1757581" cy="31262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50" b="1" i="0" u="none" strike="noStrike" kern="0" cap="none" spc="0" normalizeH="0" baseline="0" noProof="0" dirty="0">
                    <a:ln>
                      <a:noFill/>
                    </a:ln>
                    <a:solidFill>
                      <a:srgbClr val="FFFFFF"/>
                    </a:solidFill>
                    <a:effectLst/>
                    <a:uLnTx/>
                    <a:uFillTx/>
                    <a:latin typeface="Graphik" pitchFamily="34"/>
                    <a:ea typeface="+mn-ea"/>
                    <a:cs typeface="Arial"/>
                  </a:rPr>
                  <a:t>SEGURIDAD APLICACIONES</a:t>
                </a:r>
              </a:p>
            </p:txBody>
          </p:sp>
          <p:sp>
            <p:nvSpPr>
              <p:cNvPr id="16" name="Rectangle: Rounded Corners 90">
                <a:extLst>
                  <a:ext uri="{FF2B5EF4-FFF2-40B4-BE49-F238E27FC236}">
                    <a16:creationId xmlns:a16="http://schemas.microsoft.com/office/drawing/2014/main" id="{0EA1689D-073A-490E-83E4-AF1A4D91423F}"/>
                  </a:ext>
                </a:extLst>
              </p:cNvPr>
              <p:cNvSpPr/>
              <p:nvPr/>
            </p:nvSpPr>
            <p:spPr>
              <a:xfrm>
                <a:off x="3554675" y="5272078"/>
                <a:ext cx="1757581" cy="31262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50" b="1" i="0" u="none" strike="noStrike" kern="0" cap="none" spc="0" normalizeH="0" baseline="0" noProof="0" dirty="0">
                    <a:ln>
                      <a:noFill/>
                    </a:ln>
                    <a:solidFill>
                      <a:srgbClr val="FFFFFF"/>
                    </a:solidFill>
                    <a:effectLst/>
                    <a:uLnTx/>
                    <a:uFillTx/>
                    <a:latin typeface="Graphik" pitchFamily="34"/>
                    <a:ea typeface="+mn-ea"/>
                    <a:cs typeface="Arial"/>
                  </a:rPr>
                  <a:t>OPERACIONES </a:t>
                </a:r>
              </a:p>
            </p:txBody>
          </p:sp>
          <p:sp>
            <p:nvSpPr>
              <p:cNvPr id="17" name="Rectangle: Rounded Corners 96">
                <a:extLst>
                  <a:ext uri="{FF2B5EF4-FFF2-40B4-BE49-F238E27FC236}">
                    <a16:creationId xmlns:a16="http://schemas.microsoft.com/office/drawing/2014/main" id="{7FF70D9C-1E8E-43FC-88A3-25B9FF144E6F}"/>
                  </a:ext>
                </a:extLst>
              </p:cNvPr>
              <p:cNvSpPr/>
              <p:nvPr/>
            </p:nvSpPr>
            <p:spPr>
              <a:xfrm>
                <a:off x="3554675" y="3603944"/>
                <a:ext cx="1757581" cy="31262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50" b="1" i="0" u="none" strike="noStrike" kern="0" cap="none" spc="0" normalizeH="0" baseline="0" noProof="0" dirty="0">
                    <a:ln>
                      <a:noFill/>
                    </a:ln>
                    <a:solidFill>
                      <a:srgbClr val="FFFFFF"/>
                    </a:solidFill>
                    <a:effectLst/>
                    <a:uLnTx/>
                    <a:uFillTx/>
                    <a:latin typeface="Graphik" pitchFamily="34"/>
                    <a:ea typeface="+mn-ea"/>
                    <a:cs typeface="Arial"/>
                  </a:rPr>
                  <a:t>GOBIERNO, RIESGO Y CUMPLIMIENTO</a:t>
                </a:r>
              </a:p>
            </p:txBody>
          </p:sp>
          <p:cxnSp>
            <p:nvCxnSpPr>
              <p:cNvPr id="18" name="Connector: Elbow 97">
                <a:extLst>
                  <a:ext uri="{FF2B5EF4-FFF2-40B4-BE49-F238E27FC236}">
                    <a16:creationId xmlns:a16="http://schemas.microsoft.com/office/drawing/2014/main" id="{69E40B19-0D57-475E-BA1B-F9B7A2BB78CC}"/>
                  </a:ext>
                </a:extLst>
              </p:cNvPr>
              <p:cNvCxnSpPr>
                <a:stCxn id="10" idx="2"/>
                <a:endCxn id="17" idx="1"/>
              </p:cNvCxnSpPr>
              <p:nvPr/>
            </p:nvCxnSpPr>
            <p:spPr>
              <a:xfrm rot="16200000" flipH="1">
                <a:off x="4800274" y="3248274"/>
                <a:ext cx="541633" cy="482329"/>
              </a:xfrm>
              <a:prstGeom prst="bentConnector4">
                <a:avLst>
                  <a:gd name="adj1" fmla="val 35570"/>
                  <a:gd name="adj2" fmla="val 159177"/>
                </a:avLst>
              </a:prstGeom>
              <a:noFill/>
              <a:ln w="6345" cap="flat">
                <a:solidFill>
                  <a:srgbClr val="363636"/>
                </a:solidFill>
                <a:prstDash val="solid"/>
                <a:miter/>
              </a:ln>
            </p:spPr>
          </p:cxnSp>
          <p:sp>
            <p:nvSpPr>
              <p:cNvPr id="31" name="Rectangle: Rounded Corners 67">
                <a:extLst>
                  <a:ext uri="{FF2B5EF4-FFF2-40B4-BE49-F238E27FC236}">
                    <a16:creationId xmlns:a16="http://schemas.microsoft.com/office/drawing/2014/main" id="{E4C16B72-FC8B-4F72-B07C-9B9248BBF06C}"/>
                  </a:ext>
                </a:extLst>
              </p:cNvPr>
              <p:cNvSpPr/>
              <p:nvPr/>
            </p:nvSpPr>
            <p:spPr>
              <a:xfrm>
                <a:off x="5759083" y="3790838"/>
                <a:ext cx="400370" cy="1611789"/>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88" b="1" i="0" u="none" strike="noStrike" kern="0" cap="none" spc="0" normalizeH="0" baseline="0" noProof="0" dirty="0">
                    <a:ln>
                      <a:noFill/>
                    </a:ln>
                    <a:solidFill>
                      <a:srgbClr val="FFFFFF"/>
                    </a:solidFill>
                    <a:effectLst/>
                    <a:uLnTx/>
                    <a:uFillTx/>
                    <a:latin typeface="Graphik" pitchFamily="34"/>
                    <a:ea typeface="+mn-ea"/>
                    <a:cs typeface="Arial"/>
                  </a:rPr>
                  <a:t>OT*</a:t>
                </a:r>
              </a:p>
            </p:txBody>
          </p:sp>
          <p:cxnSp>
            <p:nvCxnSpPr>
              <p:cNvPr id="38" name="Conector recto 31">
                <a:extLst>
                  <a:ext uri="{FF2B5EF4-FFF2-40B4-BE49-F238E27FC236}">
                    <a16:creationId xmlns:a16="http://schemas.microsoft.com/office/drawing/2014/main" id="{655B13DB-2948-4A64-BFB8-5DAC36A3A6BE}"/>
                  </a:ext>
                </a:extLst>
              </p:cNvPr>
              <p:cNvCxnSpPr>
                <a:cxnSpLocks/>
              </p:cNvCxnSpPr>
              <p:nvPr/>
            </p:nvCxnSpPr>
            <p:spPr>
              <a:xfrm>
                <a:off x="5599717" y="3655672"/>
                <a:ext cx="0" cy="1772584"/>
              </a:xfrm>
              <a:prstGeom prst="straightConnector1">
                <a:avLst/>
              </a:prstGeom>
              <a:noFill/>
              <a:ln w="6345" cap="flat">
                <a:solidFill>
                  <a:srgbClr val="363636"/>
                </a:solidFill>
                <a:prstDash val="solid"/>
                <a:miter/>
              </a:ln>
            </p:spPr>
          </p:cxnSp>
          <p:cxnSp>
            <p:nvCxnSpPr>
              <p:cNvPr id="39" name="Conector recto 85">
                <a:extLst>
                  <a:ext uri="{FF2B5EF4-FFF2-40B4-BE49-F238E27FC236}">
                    <a16:creationId xmlns:a16="http://schemas.microsoft.com/office/drawing/2014/main" id="{BBFAF2F4-76CC-4E6C-A5A6-B4A30A76761E}"/>
                  </a:ext>
                </a:extLst>
              </p:cNvPr>
              <p:cNvCxnSpPr>
                <a:cxnSpLocks/>
              </p:cNvCxnSpPr>
              <p:nvPr/>
            </p:nvCxnSpPr>
            <p:spPr>
              <a:xfrm>
                <a:off x="5312255" y="4163731"/>
                <a:ext cx="287463" cy="0"/>
              </a:xfrm>
              <a:prstGeom prst="straightConnector1">
                <a:avLst/>
              </a:prstGeom>
              <a:noFill/>
              <a:ln w="6345" cap="flat">
                <a:solidFill>
                  <a:srgbClr val="363636"/>
                </a:solidFill>
                <a:prstDash val="solid"/>
                <a:miter/>
              </a:ln>
            </p:spPr>
          </p:cxnSp>
          <p:cxnSp>
            <p:nvCxnSpPr>
              <p:cNvPr id="40" name="Conector recto 87">
                <a:extLst>
                  <a:ext uri="{FF2B5EF4-FFF2-40B4-BE49-F238E27FC236}">
                    <a16:creationId xmlns:a16="http://schemas.microsoft.com/office/drawing/2014/main" id="{7458C2DA-17F2-4AC2-B612-64A1A9100D24}"/>
                  </a:ext>
                </a:extLst>
              </p:cNvPr>
              <p:cNvCxnSpPr>
                <a:cxnSpLocks/>
                <a:stCxn id="14" idx="1"/>
                <a:endCxn id="31" idx="3"/>
              </p:cNvCxnSpPr>
              <p:nvPr/>
            </p:nvCxnSpPr>
            <p:spPr>
              <a:xfrm>
                <a:off x="5312255" y="4594323"/>
                <a:ext cx="446828" cy="2410"/>
              </a:xfrm>
              <a:prstGeom prst="straightConnector1">
                <a:avLst/>
              </a:prstGeom>
              <a:noFill/>
              <a:ln w="6345" cap="flat">
                <a:solidFill>
                  <a:srgbClr val="363636"/>
                </a:solidFill>
                <a:prstDash val="solid"/>
                <a:miter/>
              </a:ln>
            </p:spPr>
          </p:cxnSp>
          <p:cxnSp>
            <p:nvCxnSpPr>
              <p:cNvPr id="41" name="Conector recto 88">
                <a:extLst>
                  <a:ext uri="{FF2B5EF4-FFF2-40B4-BE49-F238E27FC236}">
                    <a16:creationId xmlns:a16="http://schemas.microsoft.com/office/drawing/2014/main" id="{8982C50D-28E4-42CE-ACD7-BB0DF33530A4}"/>
                  </a:ext>
                </a:extLst>
              </p:cNvPr>
              <p:cNvCxnSpPr>
                <a:cxnSpLocks/>
                <a:stCxn id="15" idx="1"/>
              </p:cNvCxnSpPr>
              <p:nvPr/>
            </p:nvCxnSpPr>
            <p:spPr>
              <a:xfrm flipV="1">
                <a:off x="5312255" y="5008951"/>
                <a:ext cx="287463" cy="2405"/>
              </a:xfrm>
              <a:prstGeom prst="straightConnector1">
                <a:avLst/>
              </a:prstGeom>
              <a:noFill/>
              <a:ln w="6345" cap="flat">
                <a:solidFill>
                  <a:srgbClr val="363636"/>
                </a:solidFill>
                <a:prstDash val="solid"/>
                <a:miter/>
              </a:ln>
            </p:spPr>
          </p:cxnSp>
          <p:cxnSp>
            <p:nvCxnSpPr>
              <p:cNvPr id="42" name="Conector recto 89">
                <a:extLst>
                  <a:ext uri="{FF2B5EF4-FFF2-40B4-BE49-F238E27FC236}">
                    <a16:creationId xmlns:a16="http://schemas.microsoft.com/office/drawing/2014/main" id="{2B2EC8FC-C26F-415A-B163-7A4FA1585D0C}"/>
                  </a:ext>
                </a:extLst>
              </p:cNvPr>
              <p:cNvCxnSpPr>
                <a:cxnSpLocks/>
              </p:cNvCxnSpPr>
              <p:nvPr/>
            </p:nvCxnSpPr>
            <p:spPr>
              <a:xfrm>
                <a:off x="5312255" y="5428256"/>
                <a:ext cx="287463" cy="0"/>
              </a:xfrm>
              <a:prstGeom prst="straightConnector1">
                <a:avLst/>
              </a:prstGeom>
              <a:noFill/>
              <a:ln w="6345" cap="flat">
                <a:solidFill>
                  <a:srgbClr val="363636"/>
                </a:solidFill>
                <a:prstDash val="solid"/>
                <a:miter/>
              </a:ln>
            </p:spPr>
          </p:cxnSp>
        </p:grpSp>
        <p:cxnSp>
          <p:nvCxnSpPr>
            <p:cNvPr id="43" name="Conector recto de flecha 46">
              <a:extLst>
                <a:ext uri="{FF2B5EF4-FFF2-40B4-BE49-F238E27FC236}">
                  <a16:creationId xmlns:a16="http://schemas.microsoft.com/office/drawing/2014/main" id="{22AC6644-F0F4-465D-ACB3-BDF7E2A0B2DA}"/>
                </a:ext>
              </a:extLst>
            </p:cNvPr>
            <p:cNvCxnSpPr>
              <a:cxnSpLocks/>
              <a:endCxn id="11" idx="1"/>
            </p:cNvCxnSpPr>
            <p:nvPr/>
          </p:nvCxnSpPr>
          <p:spPr>
            <a:xfrm flipH="1">
              <a:off x="5410157" y="2271601"/>
              <a:ext cx="2317897" cy="0"/>
            </a:xfrm>
            <a:prstGeom prst="straightConnector1">
              <a:avLst/>
            </a:prstGeom>
            <a:noFill/>
            <a:ln w="6345" cap="flat">
              <a:solidFill>
                <a:srgbClr val="363636"/>
              </a:solidFill>
              <a:prstDash val="solid"/>
              <a:miter/>
              <a:tailEnd type="arrow"/>
            </a:ln>
          </p:spPr>
        </p:cxnSp>
        <p:cxnSp>
          <p:nvCxnSpPr>
            <p:cNvPr id="44" name="Conector recto 50">
              <a:extLst>
                <a:ext uri="{FF2B5EF4-FFF2-40B4-BE49-F238E27FC236}">
                  <a16:creationId xmlns:a16="http://schemas.microsoft.com/office/drawing/2014/main" id="{A8B884D3-0AF2-4FA3-AA1D-AEBA7960283E}"/>
                </a:ext>
              </a:extLst>
            </p:cNvPr>
            <p:cNvCxnSpPr>
              <a:cxnSpLocks/>
              <a:stCxn id="21" idx="0"/>
            </p:cNvCxnSpPr>
            <p:nvPr/>
          </p:nvCxnSpPr>
          <p:spPr>
            <a:xfrm flipV="1">
              <a:off x="7728054" y="2271602"/>
              <a:ext cx="0" cy="708218"/>
            </a:xfrm>
            <a:prstGeom prst="straightConnector1">
              <a:avLst/>
            </a:prstGeom>
            <a:noFill/>
            <a:ln w="6345" cap="flat">
              <a:solidFill>
                <a:srgbClr val="363636"/>
              </a:solidFill>
              <a:prstDash val="solid"/>
              <a:miter/>
            </a:ln>
          </p:spPr>
        </p:cxnSp>
        <p:sp>
          <p:nvSpPr>
            <p:cNvPr id="50" name="Flecha: a la izquierda y derecha 4">
              <a:extLst>
                <a:ext uri="{FF2B5EF4-FFF2-40B4-BE49-F238E27FC236}">
                  <a16:creationId xmlns:a16="http://schemas.microsoft.com/office/drawing/2014/main" id="{77042C3F-76C4-4D3D-A150-C1A3B3D4C0E0}"/>
                </a:ext>
              </a:extLst>
            </p:cNvPr>
            <p:cNvSpPr/>
            <p:nvPr/>
          </p:nvSpPr>
          <p:spPr>
            <a:xfrm>
              <a:off x="2705382" y="4243528"/>
              <a:ext cx="395872" cy="207776"/>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solidFill>
              <a:schemeClr val="accent3">
                <a:lumMod val="50000"/>
              </a:schemeClr>
            </a:solidFill>
            <a:ln cap="flat">
              <a:noFill/>
              <a:prstDash val="solid"/>
            </a:ln>
          </p:spPr>
          <p:txBody>
            <a:bodyPr vert="horz" wrap="square" lIns="55721" tIns="55721" rIns="55721" bIns="55721" anchor="ctr" anchorCtr="1" compatLnSpc="1">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s-ES" sz="1463" b="0" i="0" u="none" strike="noStrike" kern="0" cap="none" spc="0" normalizeH="0" baseline="0" noProof="0">
                <a:ln>
                  <a:noFill/>
                </a:ln>
                <a:solidFill>
                  <a:srgbClr val="FFFFFF"/>
                </a:solidFill>
                <a:effectLst/>
                <a:uLnTx/>
                <a:uFillTx/>
                <a:latin typeface="Arial"/>
                <a:ea typeface="+mn-ea"/>
                <a:cs typeface="+mn-cs"/>
              </a:endParaRPr>
            </a:p>
          </p:txBody>
        </p:sp>
        <p:cxnSp>
          <p:nvCxnSpPr>
            <p:cNvPr id="52" name="Connector: Elbow 97">
              <a:extLst>
                <a:ext uri="{FF2B5EF4-FFF2-40B4-BE49-F238E27FC236}">
                  <a16:creationId xmlns:a16="http://schemas.microsoft.com/office/drawing/2014/main" id="{D94D82C8-B034-47A0-9019-283C43928B35}"/>
                </a:ext>
              </a:extLst>
            </p:cNvPr>
            <p:cNvCxnSpPr>
              <a:cxnSpLocks/>
              <a:stCxn id="34" idx="1"/>
              <a:endCxn id="36" idx="3"/>
            </p:cNvCxnSpPr>
            <p:nvPr/>
          </p:nvCxnSpPr>
          <p:spPr>
            <a:xfrm flipV="1">
              <a:off x="7662917" y="5430963"/>
              <a:ext cx="360786" cy="1216"/>
            </a:xfrm>
            <a:prstGeom prst="bentConnector3">
              <a:avLst>
                <a:gd name="adj1" fmla="val 50000"/>
              </a:avLst>
            </a:prstGeom>
            <a:noFill/>
            <a:ln w="6350" cap="flat">
              <a:solidFill>
                <a:schemeClr val="tx1"/>
              </a:solidFill>
              <a:prstDash val="solid"/>
              <a:miter/>
              <a:headEnd type="arrow" w="med" len="med"/>
              <a:tailEnd type="none" w="med" len="med"/>
            </a:ln>
          </p:spPr>
        </p:cxnSp>
        <p:cxnSp>
          <p:nvCxnSpPr>
            <p:cNvPr id="53" name="Connector: Elbow 97">
              <a:extLst>
                <a:ext uri="{FF2B5EF4-FFF2-40B4-BE49-F238E27FC236}">
                  <a16:creationId xmlns:a16="http://schemas.microsoft.com/office/drawing/2014/main" id="{6EA2AF08-5265-4C63-83B7-849F4FF7FDAC}"/>
                </a:ext>
              </a:extLst>
            </p:cNvPr>
            <p:cNvCxnSpPr>
              <a:cxnSpLocks/>
              <a:stCxn id="34" idx="0"/>
              <a:endCxn id="35" idx="2"/>
            </p:cNvCxnSpPr>
            <p:nvPr/>
          </p:nvCxnSpPr>
          <p:spPr>
            <a:xfrm rot="5400000" flipH="1" flipV="1">
              <a:off x="7434798" y="4839230"/>
              <a:ext cx="245202" cy="454643"/>
            </a:xfrm>
            <a:prstGeom prst="bentConnector3">
              <a:avLst>
                <a:gd name="adj1" fmla="val 50000"/>
              </a:avLst>
            </a:prstGeom>
            <a:noFill/>
            <a:ln w="6350" cap="flat">
              <a:solidFill>
                <a:schemeClr val="tx1"/>
              </a:solidFill>
              <a:prstDash val="dash"/>
              <a:miter/>
              <a:headEnd type="none" w="med" len="med"/>
              <a:tailEnd type="arrow" w="med" len="med"/>
            </a:ln>
          </p:spPr>
        </p:cxnSp>
        <p:cxnSp>
          <p:nvCxnSpPr>
            <p:cNvPr id="54" name="Connector: Elbow 97">
              <a:extLst>
                <a:ext uri="{FF2B5EF4-FFF2-40B4-BE49-F238E27FC236}">
                  <a16:creationId xmlns:a16="http://schemas.microsoft.com/office/drawing/2014/main" id="{7D0D93DF-54C0-4B67-83DA-D07EEC6B5522}"/>
                </a:ext>
              </a:extLst>
            </p:cNvPr>
            <p:cNvCxnSpPr>
              <a:cxnSpLocks/>
              <a:stCxn id="19" idx="1"/>
              <a:endCxn id="32" idx="3"/>
            </p:cNvCxnSpPr>
            <p:nvPr/>
          </p:nvCxnSpPr>
          <p:spPr>
            <a:xfrm flipV="1">
              <a:off x="7693062" y="3749180"/>
              <a:ext cx="339651" cy="308"/>
            </a:xfrm>
            <a:prstGeom prst="bentConnector3">
              <a:avLst>
                <a:gd name="adj1" fmla="val 50000"/>
              </a:avLst>
            </a:prstGeom>
            <a:noFill/>
            <a:ln w="6350" cap="flat">
              <a:solidFill>
                <a:schemeClr val="tx1"/>
              </a:solidFill>
              <a:prstDash val="solid"/>
              <a:miter/>
              <a:headEnd type="arrow" w="med" len="med"/>
              <a:tailEnd type="none" w="med" len="med"/>
            </a:ln>
          </p:spPr>
        </p:cxnSp>
        <p:grpSp>
          <p:nvGrpSpPr>
            <p:cNvPr id="55" name="Group 6">
              <a:extLst>
                <a:ext uri="{FF2B5EF4-FFF2-40B4-BE49-F238E27FC236}">
                  <a16:creationId xmlns:a16="http://schemas.microsoft.com/office/drawing/2014/main" id="{0580A86A-3C64-4615-97EE-923065A24FC5}"/>
                </a:ext>
              </a:extLst>
            </p:cNvPr>
            <p:cNvGrpSpPr>
              <a:grpSpLocks noChangeAspect="1"/>
            </p:cNvGrpSpPr>
            <p:nvPr/>
          </p:nvGrpSpPr>
          <p:grpSpPr>
            <a:xfrm>
              <a:off x="3181795" y="2757164"/>
              <a:ext cx="814141" cy="405995"/>
              <a:chOff x="4041226" y="2641569"/>
              <a:chExt cx="1854227" cy="832810"/>
            </a:xfrm>
            <a:solidFill>
              <a:schemeClr val="accent3">
                <a:lumMod val="50000"/>
              </a:schemeClr>
            </a:solidFill>
          </p:grpSpPr>
          <p:grpSp>
            <p:nvGrpSpPr>
              <p:cNvPr id="56" name="Group 265">
                <a:extLst>
                  <a:ext uri="{FF2B5EF4-FFF2-40B4-BE49-F238E27FC236}">
                    <a16:creationId xmlns:a16="http://schemas.microsoft.com/office/drawing/2014/main" id="{E7F736C0-64D4-49CC-B9AB-586FCBE505F4}"/>
                  </a:ext>
                </a:extLst>
              </p:cNvPr>
              <p:cNvGrpSpPr>
                <a:grpSpLocks noChangeAspect="1"/>
              </p:cNvGrpSpPr>
              <p:nvPr/>
            </p:nvGrpSpPr>
            <p:grpSpPr bwMode="auto">
              <a:xfrm>
                <a:off x="4057396" y="2641569"/>
                <a:ext cx="477838" cy="478960"/>
                <a:chOff x="4480" y="2998"/>
                <a:chExt cx="426" cy="427"/>
              </a:xfrm>
              <a:grpFill/>
            </p:grpSpPr>
            <p:sp>
              <p:nvSpPr>
                <p:cNvPr id="58" name="Freeform 266">
                  <a:extLst>
                    <a:ext uri="{FF2B5EF4-FFF2-40B4-BE49-F238E27FC236}">
                      <a16:creationId xmlns:a16="http://schemas.microsoft.com/office/drawing/2014/main" id="{1F145415-A29B-4C4D-85B9-F350D30C991C}"/>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25"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267">
                  <a:extLst>
                    <a:ext uri="{FF2B5EF4-FFF2-40B4-BE49-F238E27FC236}">
                      <a16:creationId xmlns:a16="http://schemas.microsoft.com/office/drawing/2014/main" id="{3E5F1903-D246-4449-BB80-3D7A06568775}"/>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25"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0" name="Freeform 268">
                  <a:extLst>
                    <a:ext uri="{FF2B5EF4-FFF2-40B4-BE49-F238E27FC236}">
                      <a16:creationId xmlns:a16="http://schemas.microsoft.com/office/drawing/2014/main" id="{B20BF26C-2843-4E03-828B-91737AFFE76E}"/>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25"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Rectangle 269">
                  <a:extLst>
                    <a:ext uri="{FF2B5EF4-FFF2-40B4-BE49-F238E27FC236}">
                      <a16:creationId xmlns:a16="http://schemas.microsoft.com/office/drawing/2014/main" id="{4DF294B1-FE22-4818-A17D-DCBE2434B7F5}"/>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25"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Rectangle 270">
                  <a:extLst>
                    <a:ext uri="{FF2B5EF4-FFF2-40B4-BE49-F238E27FC236}">
                      <a16:creationId xmlns:a16="http://schemas.microsoft.com/office/drawing/2014/main" id="{93AD466C-BC81-4B21-981E-3346F36EE728}"/>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25"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Rectangle 271">
                  <a:extLst>
                    <a:ext uri="{FF2B5EF4-FFF2-40B4-BE49-F238E27FC236}">
                      <a16:creationId xmlns:a16="http://schemas.microsoft.com/office/drawing/2014/main" id="{E93720B1-3757-4CEC-8F87-1709A317EA2C}"/>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25"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7" name="Title 1">
                <a:extLst>
                  <a:ext uri="{FF2B5EF4-FFF2-40B4-BE49-F238E27FC236}">
                    <a16:creationId xmlns:a16="http://schemas.microsoft.com/office/drawing/2014/main" id="{E4D608B8-EE45-41FC-BD7E-8BE44BE5FD64}"/>
                  </a:ext>
                </a:extLst>
              </p:cNvPr>
              <p:cNvSpPr txBox="1">
                <a:spLocks/>
              </p:cNvSpPr>
              <p:nvPr/>
            </p:nvSpPr>
            <p:spPr>
              <a:xfrm>
                <a:off x="4041226" y="3190055"/>
                <a:ext cx="1854227" cy="284324"/>
              </a:xfrm>
              <a:prstGeom prst="rect">
                <a:avLst/>
              </a:prstGeom>
              <a:noFill/>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900" dirty="0">
                    <a:solidFill>
                      <a:srgbClr val="00338D">
                        <a:lumMod val="50000"/>
                      </a:srgbClr>
                    </a:solidFill>
                    <a:latin typeface="Arial" panose="020B0604020202020204"/>
                  </a:rPr>
                  <a:t>COPORACIÓN</a:t>
                </a:r>
                <a:endParaRPr kumimoji="0" lang="en-US" sz="900" b="1" i="0" u="none" strike="noStrike" kern="1200" cap="none" spc="0" normalizeH="0" baseline="0" noProof="0" dirty="0">
                  <a:ln>
                    <a:noFill/>
                  </a:ln>
                  <a:solidFill>
                    <a:srgbClr val="00338D">
                      <a:lumMod val="50000"/>
                    </a:srgbClr>
                  </a:solidFill>
                  <a:effectLst/>
                  <a:uLnTx/>
                  <a:uFillTx/>
                  <a:latin typeface="Arial" panose="020B0604020202020204"/>
                  <a:ea typeface="+mj-ea"/>
                  <a:cs typeface="+mj-cs"/>
                </a:endParaRPr>
              </a:p>
            </p:txBody>
          </p:sp>
        </p:grpSp>
        <p:grpSp>
          <p:nvGrpSpPr>
            <p:cNvPr id="64" name="Group 7">
              <a:extLst>
                <a:ext uri="{FF2B5EF4-FFF2-40B4-BE49-F238E27FC236}">
                  <a16:creationId xmlns:a16="http://schemas.microsoft.com/office/drawing/2014/main" id="{8F888DAD-18B9-4D58-81DB-9A2CACA7678E}"/>
                </a:ext>
              </a:extLst>
            </p:cNvPr>
            <p:cNvGrpSpPr>
              <a:grpSpLocks noChangeAspect="1"/>
            </p:cNvGrpSpPr>
            <p:nvPr/>
          </p:nvGrpSpPr>
          <p:grpSpPr>
            <a:xfrm>
              <a:off x="6874173" y="2727428"/>
              <a:ext cx="812025" cy="247447"/>
              <a:chOff x="9040255" y="329325"/>
              <a:chExt cx="1961915" cy="538468"/>
            </a:xfrm>
          </p:grpSpPr>
          <p:sp>
            <p:nvSpPr>
              <p:cNvPr id="65" name="Title 1">
                <a:extLst>
                  <a:ext uri="{FF2B5EF4-FFF2-40B4-BE49-F238E27FC236}">
                    <a16:creationId xmlns:a16="http://schemas.microsoft.com/office/drawing/2014/main" id="{849438A8-C1BD-46EA-8015-A394B5A8B76A}"/>
                  </a:ext>
                </a:extLst>
              </p:cNvPr>
              <p:cNvSpPr txBox="1">
                <a:spLocks/>
              </p:cNvSpPr>
              <p:nvPr/>
            </p:nvSpPr>
            <p:spPr>
              <a:xfrm>
                <a:off x="9482581" y="418408"/>
                <a:ext cx="1519589" cy="284324"/>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dirty="0">
                    <a:solidFill>
                      <a:srgbClr val="00338D">
                        <a:lumMod val="50000"/>
                      </a:srgbClr>
                    </a:solidFill>
                    <a:latin typeface="Arial" panose="020B0604020202020204"/>
                  </a:rPr>
                  <a:t>REGIONES</a:t>
                </a:r>
                <a:endParaRPr kumimoji="0" lang="en-US" sz="900" b="1" i="0" u="none" strike="noStrike" kern="1200" cap="none" spc="0" normalizeH="0" baseline="0" noProof="0" dirty="0">
                  <a:ln>
                    <a:noFill/>
                  </a:ln>
                  <a:solidFill>
                    <a:srgbClr val="00338D">
                      <a:lumMod val="50000"/>
                    </a:srgbClr>
                  </a:solidFill>
                  <a:effectLst/>
                  <a:uLnTx/>
                  <a:uFillTx/>
                  <a:latin typeface="Arial" panose="020B0604020202020204"/>
                  <a:ea typeface="+mj-ea"/>
                  <a:cs typeface="+mj-cs"/>
                </a:endParaRPr>
              </a:p>
            </p:txBody>
          </p:sp>
          <p:grpSp>
            <p:nvGrpSpPr>
              <p:cNvPr id="66" name="Group 146">
                <a:extLst>
                  <a:ext uri="{FF2B5EF4-FFF2-40B4-BE49-F238E27FC236}">
                    <a16:creationId xmlns:a16="http://schemas.microsoft.com/office/drawing/2014/main" id="{FEAEF5B9-1A21-4583-ACD0-FF664EE720B0}"/>
                  </a:ext>
                </a:extLst>
              </p:cNvPr>
              <p:cNvGrpSpPr>
                <a:grpSpLocks noChangeAspect="1"/>
              </p:cNvGrpSpPr>
              <p:nvPr/>
            </p:nvGrpSpPr>
            <p:grpSpPr bwMode="auto">
              <a:xfrm>
                <a:off x="9040255" y="329325"/>
                <a:ext cx="358980" cy="538468"/>
                <a:chOff x="2664" y="3157"/>
                <a:chExt cx="284" cy="426"/>
              </a:xfrm>
              <a:solidFill>
                <a:srgbClr val="FF4F00"/>
              </a:solidFill>
            </p:grpSpPr>
            <p:sp>
              <p:nvSpPr>
                <p:cNvPr id="67" name="Freeform 147">
                  <a:extLst>
                    <a:ext uri="{FF2B5EF4-FFF2-40B4-BE49-F238E27FC236}">
                      <a16:creationId xmlns:a16="http://schemas.microsoft.com/office/drawing/2014/main" id="{81F2451E-BDF2-45E3-B61C-EAA77691D668}"/>
                    </a:ext>
                  </a:extLst>
                </p:cNvPr>
                <p:cNvSpPr>
                  <a:spLocks noEditPoints="1"/>
                </p:cNvSpPr>
                <p:nvPr/>
              </p:nvSpPr>
              <p:spPr bwMode="auto">
                <a:xfrm>
                  <a:off x="2664" y="3157"/>
                  <a:ext cx="284" cy="426"/>
                </a:xfrm>
                <a:custGeom>
                  <a:avLst/>
                  <a:gdLst>
                    <a:gd name="T0" fmla="*/ 96 w 192"/>
                    <a:gd name="T1" fmla="*/ 288 h 288"/>
                    <a:gd name="T2" fmla="*/ 91 w 192"/>
                    <a:gd name="T3" fmla="*/ 286 h 288"/>
                    <a:gd name="T4" fmla="*/ 0 w 192"/>
                    <a:gd name="T5" fmla="*/ 96 h 288"/>
                    <a:gd name="T6" fmla="*/ 96 w 192"/>
                    <a:gd name="T7" fmla="*/ 0 h 288"/>
                    <a:gd name="T8" fmla="*/ 192 w 192"/>
                    <a:gd name="T9" fmla="*/ 96 h 288"/>
                    <a:gd name="T10" fmla="*/ 101 w 192"/>
                    <a:gd name="T11" fmla="*/ 286 h 288"/>
                    <a:gd name="T12" fmla="*/ 96 w 192"/>
                    <a:gd name="T13" fmla="*/ 288 h 288"/>
                    <a:gd name="T14" fmla="*/ 96 w 192"/>
                    <a:gd name="T15" fmla="*/ 12 h 288"/>
                    <a:gd name="T16" fmla="*/ 12 w 192"/>
                    <a:gd name="T17" fmla="*/ 96 h 288"/>
                    <a:gd name="T18" fmla="*/ 96 w 192"/>
                    <a:gd name="T19" fmla="*/ 271 h 288"/>
                    <a:gd name="T20" fmla="*/ 180 w 192"/>
                    <a:gd name="T21" fmla="*/ 96 h 288"/>
                    <a:gd name="T22" fmla="*/ 96 w 192"/>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288">
                      <a:moveTo>
                        <a:pt x="96" y="288"/>
                      </a:moveTo>
                      <a:cubicBezTo>
                        <a:pt x="94" y="288"/>
                        <a:pt x="93" y="287"/>
                        <a:pt x="91" y="286"/>
                      </a:cubicBezTo>
                      <a:cubicBezTo>
                        <a:pt x="88" y="280"/>
                        <a:pt x="0" y="147"/>
                        <a:pt x="0" y="96"/>
                      </a:cubicBezTo>
                      <a:cubicBezTo>
                        <a:pt x="0" y="44"/>
                        <a:pt x="44" y="0"/>
                        <a:pt x="96" y="0"/>
                      </a:cubicBezTo>
                      <a:cubicBezTo>
                        <a:pt x="149" y="0"/>
                        <a:pt x="192" y="44"/>
                        <a:pt x="192" y="96"/>
                      </a:cubicBezTo>
                      <a:cubicBezTo>
                        <a:pt x="192" y="147"/>
                        <a:pt x="105" y="280"/>
                        <a:pt x="101" y="286"/>
                      </a:cubicBezTo>
                      <a:cubicBezTo>
                        <a:pt x="100" y="287"/>
                        <a:pt x="98" y="288"/>
                        <a:pt x="96" y="288"/>
                      </a:cubicBezTo>
                      <a:close/>
                      <a:moveTo>
                        <a:pt x="96" y="12"/>
                      </a:moveTo>
                      <a:cubicBezTo>
                        <a:pt x="50" y="12"/>
                        <a:pt x="12" y="50"/>
                        <a:pt x="12" y="96"/>
                      </a:cubicBezTo>
                      <a:cubicBezTo>
                        <a:pt x="12" y="137"/>
                        <a:pt x="78" y="242"/>
                        <a:pt x="96" y="271"/>
                      </a:cubicBezTo>
                      <a:cubicBezTo>
                        <a:pt x="115" y="242"/>
                        <a:pt x="180" y="137"/>
                        <a:pt x="180" y="96"/>
                      </a:cubicBezTo>
                      <a:cubicBezTo>
                        <a:pt x="180" y="50"/>
                        <a:pt x="143" y="12"/>
                        <a:pt x="96" y="12"/>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25" b="0" i="0" u="none" strike="noStrike" kern="1200" cap="none" spc="0" normalizeH="0" baseline="0" noProof="0">
                    <a:ln>
                      <a:noFill/>
                    </a:ln>
                    <a:solidFill>
                      <a:srgbClr val="00338D">
                        <a:lumMod val="50000"/>
                      </a:srgbClr>
                    </a:solidFill>
                    <a:effectLst/>
                    <a:uLnTx/>
                    <a:uFillTx/>
                    <a:latin typeface="Arial" panose="020B0604020202020204"/>
                    <a:ea typeface="+mn-ea"/>
                    <a:cs typeface="+mn-cs"/>
                  </a:endParaRPr>
                </a:p>
              </p:txBody>
            </p:sp>
            <p:sp>
              <p:nvSpPr>
                <p:cNvPr id="68" name="Freeform 148">
                  <a:extLst>
                    <a:ext uri="{FF2B5EF4-FFF2-40B4-BE49-F238E27FC236}">
                      <a16:creationId xmlns:a16="http://schemas.microsoft.com/office/drawing/2014/main" id="{7688FACC-F544-462B-AB43-AE50715C3139}"/>
                    </a:ext>
                  </a:extLst>
                </p:cNvPr>
                <p:cNvSpPr>
                  <a:spLocks noEditPoints="1"/>
                </p:cNvSpPr>
                <p:nvPr/>
              </p:nvSpPr>
              <p:spPr bwMode="auto">
                <a:xfrm>
                  <a:off x="2744" y="3237"/>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6"/>
                        <a:pt x="0" y="42"/>
                      </a:cubicBezTo>
                      <a:cubicBezTo>
                        <a:pt x="0" y="19"/>
                        <a:pt x="19" y="0"/>
                        <a:pt x="42" y="0"/>
                      </a:cubicBezTo>
                      <a:cubicBezTo>
                        <a:pt x="66" y="0"/>
                        <a:pt x="84" y="19"/>
                        <a:pt x="84" y="42"/>
                      </a:cubicBezTo>
                      <a:cubicBezTo>
                        <a:pt x="84" y="66"/>
                        <a:pt x="66" y="84"/>
                        <a:pt x="42" y="84"/>
                      </a:cubicBezTo>
                      <a:close/>
                      <a:moveTo>
                        <a:pt x="42" y="12"/>
                      </a:moveTo>
                      <a:cubicBezTo>
                        <a:pt x="26" y="12"/>
                        <a:pt x="12" y="26"/>
                        <a:pt x="12" y="42"/>
                      </a:cubicBezTo>
                      <a:cubicBezTo>
                        <a:pt x="12" y="59"/>
                        <a:pt x="26" y="72"/>
                        <a:pt x="42" y="72"/>
                      </a:cubicBezTo>
                      <a:cubicBezTo>
                        <a:pt x="59" y="72"/>
                        <a:pt x="72" y="59"/>
                        <a:pt x="72" y="42"/>
                      </a:cubicBezTo>
                      <a:cubicBezTo>
                        <a:pt x="72" y="26"/>
                        <a:pt x="59" y="12"/>
                        <a:pt x="42" y="12"/>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25" b="0" i="0" u="none" strike="noStrike" kern="1200" cap="none" spc="0" normalizeH="0" baseline="0" noProof="0">
                    <a:ln>
                      <a:noFill/>
                    </a:ln>
                    <a:solidFill>
                      <a:srgbClr val="00338D">
                        <a:lumMod val="50000"/>
                      </a:srgbClr>
                    </a:solidFill>
                    <a:effectLst/>
                    <a:uLnTx/>
                    <a:uFillTx/>
                    <a:latin typeface="Arial" panose="020B0604020202020204"/>
                    <a:ea typeface="+mn-ea"/>
                    <a:cs typeface="+mn-cs"/>
                  </a:endParaRPr>
                </a:p>
              </p:txBody>
            </p:sp>
          </p:grpSp>
        </p:grpSp>
        <p:sp>
          <p:nvSpPr>
            <p:cNvPr id="69" name="TextBox 98">
              <a:extLst>
                <a:ext uri="{FF2B5EF4-FFF2-40B4-BE49-F238E27FC236}">
                  <a16:creationId xmlns:a16="http://schemas.microsoft.com/office/drawing/2014/main" id="{3F20288E-4B54-4909-8E40-763DB2FC9B7B}"/>
                </a:ext>
              </a:extLst>
            </p:cNvPr>
            <p:cNvSpPr txBox="1"/>
            <p:nvPr/>
          </p:nvSpPr>
          <p:spPr>
            <a:xfrm>
              <a:off x="6954110" y="4370909"/>
              <a:ext cx="1932306" cy="196208"/>
            </a:xfrm>
            <a:prstGeom prst="rect">
              <a:avLst/>
            </a:prstGeom>
            <a:noFill/>
            <a:ln cap="flat">
              <a:noFill/>
            </a:ln>
          </p:spPr>
          <p:txBody>
            <a:bodyPr vert="horz" wrap="square" lIns="68580" tIns="34290" rIns="68580" bIns="34290" anchor="t" anchorCtr="1" compatLnSpc="1">
              <a:spAutoFit/>
            </a:bodyPr>
            <a:lstStyle/>
            <a:p>
              <a:pPr marL="0" marR="0" lvl="0" indent="0" algn="l"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AU" sz="825" b="1" i="0" u="none" strike="noStrike" kern="0" cap="none" spc="0" normalizeH="0" baseline="0" noProof="0" dirty="0">
                  <a:ln>
                    <a:noFill/>
                  </a:ln>
                  <a:solidFill>
                    <a:srgbClr val="00338D">
                      <a:lumMod val="50000"/>
                    </a:srgbClr>
                  </a:solidFill>
                  <a:effectLst/>
                  <a:uLnTx/>
                  <a:uFillTx/>
                  <a:latin typeface="Graphik" pitchFamily="34"/>
                  <a:ea typeface="+mn-ea"/>
                  <a:cs typeface="Arial"/>
                </a:rPr>
                <a:t>PAISES</a:t>
              </a:r>
            </a:p>
          </p:txBody>
        </p:sp>
        <p:cxnSp>
          <p:nvCxnSpPr>
            <p:cNvPr id="70" name="Conector recto 69">
              <a:extLst>
                <a:ext uri="{FF2B5EF4-FFF2-40B4-BE49-F238E27FC236}">
                  <a16:creationId xmlns:a16="http://schemas.microsoft.com/office/drawing/2014/main" id="{54095528-91BC-4C09-AB2B-6E80048DEDBC}"/>
                </a:ext>
              </a:extLst>
            </p:cNvPr>
            <p:cNvCxnSpPr>
              <a:cxnSpLocks/>
            </p:cNvCxnSpPr>
            <p:nvPr/>
          </p:nvCxnSpPr>
          <p:spPr bwMode="auto">
            <a:xfrm>
              <a:off x="8930639" y="3140121"/>
              <a:ext cx="0" cy="1638151"/>
            </a:xfrm>
            <a:prstGeom prst="line">
              <a:avLst/>
            </a:prstGeom>
            <a:noFill/>
            <a:ln w="6350">
              <a:solidFill>
                <a:schemeClr val="tx1"/>
              </a:solidFill>
              <a:miter lim="800000"/>
              <a:headEnd/>
              <a:tailEnd/>
            </a:ln>
          </p:spPr>
        </p:cxnSp>
        <p:cxnSp>
          <p:nvCxnSpPr>
            <p:cNvPr id="72" name="Conector recto de flecha 71">
              <a:extLst>
                <a:ext uri="{FF2B5EF4-FFF2-40B4-BE49-F238E27FC236}">
                  <a16:creationId xmlns:a16="http://schemas.microsoft.com/office/drawing/2014/main" id="{763C32B6-2760-4529-8C13-F1384993DD3A}"/>
                </a:ext>
              </a:extLst>
            </p:cNvPr>
            <p:cNvCxnSpPr>
              <a:cxnSpLocks/>
              <a:endCxn id="21" idx="1"/>
            </p:cNvCxnSpPr>
            <p:nvPr/>
          </p:nvCxnSpPr>
          <p:spPr bwMode="auto">
            <a:xfrm flipH="1">
              <a:off x="8299478" y="3140540"/>
              <a:ext cx="631161" cy="0"/>
            </a:xfrm>
            <a:prstGeom prst="straightConnector1">
              <a:avLst/>
            </a:prstGeom>
            <a:noFill/>
            <a:ln w="6350">
              <a:solidFill>
                <a:schemeClr val="tx1"/>
              </a:solidFill>
              <a:miter lim="800000"/>
              <a:headEnd type="none" w="med" len="med"/>
              <a:tailEnd type="arrow" w="med" len="med"/>
            </a:ln>
          </p:spPr>
        </p:cxnSp>
        <p:cxnSp>
          <p:nvCxnSpPr>
            <p:cNvPr id="76" name="Conector recto 75">
              <a:extLst>
                <a:ext uri="{FF2B5EF4-FFF2-40B4-BE49-F238E27FC236}">
                  <a16:creationId xmlns:a16="http://schemas.microsoft.com/office/drawing/2014/main" id="{911296ED-E00B-4B4E-9D67-213AF308473A}"/>
                </a:ext>
              </a:extLst>
            </p:cNvPr>
            <p:cNvCxnSpPr/>
            <p:nvPr/>
          </p:nvCxnSpPr>
          <p:spPr bwMode="auto">
            <a:xfrm flipH="1">
              <a:off x="8354879" y="4778272"/>
              <a:ext cx="575760" cy="0"/>
            </a:xfrm>
            <a:prstGeom prst="line">
              <a:avLst/>
            </a:prstGeom>
            <a:noFill/>
            <a:ln w="6350">
              <a:solidFill>
                <a:schemeClr val="tx1"/>
              </a:solidFill>
              <a:miter lim="800000"/>
              <a:headEnd/>
              <a:tailEnd/>
            </a:ln>
          </p:spPr>
        </p:cxnSp>
        <p:sp>
          <p:nvSpPr>
            <p:cNvPr id="8" name="Rectangle: Rounded Corners 69">
              <a:extLst>
                <a:ext uri="{FF2B5EF4-FFF2-40B4-BE49-F238E27FC236}">
                  <a16:creationId xmlns:a16="http://schemas.microsoft.com/office/drawing/2014/main" id="{134EBAF4-9803-4C97-8973-534A050B1CE2}"/>
                </a:ext>
              </a:extLst>
            </p:cNvPr>
            <p:cNvSpPr/>
            <p:nvPr/>
          </p:nvSpPr>
          <p:spPr>
            <a:xfrm flipH="1">
              <a:off x="270364" y="2679587"/>
              <a:ext cx="2376782" cy="2905116"/>
            </a:xfrm>
            <a:custGeom>
              <a:avLst>
                <a:gd name="f0" fmla="val 86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2F2F2"/>
            </a:solidFill>
            <a:ln w="6345" cap="flat">
              <a:solidFill>
                <a:srgbClr val="9B9B9B"/>
              </a:solidFill>
              <a:custDash>
                <a:ds d="300173" sp="300173"/>
              </a:custDash>
              <a:miter/>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s-ES" sz="1463" b="0" i="0" u="none" strike="noStrike" kern="0" cap="none" spc="0" normalizeH="0" baseline="0" noProof="0">
                <a:ln>
                  <a:noFill/>
                </a:ln>
                <a:solidFill>
                  <a:srgbClr val="FFFFFF"/>
                </a:solidFill>
                <a:effectLst/>
                <a:uLnTx/>
                <a:uFillTx/>
                <a:latin typeface="Calibri"/>
                <a:ea typeface="+mn-ea"/>
                <a:cs typeface="+mn-cs"/>
              </a:endParaRPr>
            </a:p>
          </p:txBody>
        </p:sp>
        <p:grpSp>
          <p:nvGrpSpPr>
            <p:cNvPr id="4" name="Grupo 3">
              <a:extLst>
                <a:ext uri="{FF2B5EF4-FFF2-40B4-BE49-F238E27FC236}">
                  <a16:creationId xmlns:a16="http://schemas.microsoft.com/office/drawing/2014/main" id="{46E83CD5-6532-4D1A-84E2-35449BFF1C06}"/>
                </a:ext>
              </a:extLst>
            </p:cNvPr>
            <p:cNvGrpSpPr/>
            <p:nvPr/>
          </p:nvGrpSpPr>
          <p:grpSpPr>
            <a:xfrm>
              <a:off x="413192" y="3035224"/>
              <a:ext cx="2088805" cy="2427080"/>
              <a:chOff x="413192" y="3035224"/>
              <a:chExt cx="2088805" cy="2427080"/>
            </a:xfrm>
          </p:grpSpPr>
          <p:sp>
            <p:nvSpPr>
              <p:cNvPr id="23" name="Rectangle: Rounded Corners 137">
                <a:extLst>
                  <a:ext uri="{FF2B5EF4-FFF2-40B4-BE49-F238E27FC236}">
                    <a16:creationId xmlns:a16="http://schemas.microsoft.com/office/drawing/2014/main" id="{A91290DD-C3B5-4CA0-888A-E2F896639E4F}"/>
                  </a:ext>
                </a:extLst>
              </p:cNvPr>
              <p:cNvSpPr/>
              <p:nvPr/>
            </p:nvSpPr>
            <p:spPr>
              <a:xfrm>
                <a:off x="413193" y="3470805"/>
                <a:ext cx="2080657" cy="299646"/>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FC6FF"/>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25" b="1" i="0" u="none" strike="noStrike" kern="0" cap="none" spc="0" normalizeH="0" baseline="0" noProof="0" dirty="0">
                    <a:ln>
                      <a:noFill/>
                    </a:ln>
                    <a:effectLst/>
                    <a:uLnTx/>
                    <a:uFillTx/>
                    <a:latin typeface="Graphik" pitchFamily="34"/>
                    <a:ea typeface="+mn-ea"/>
                    <a:cs typeface="Arial"/>
                  </a:rPr>
                  <a:t>ÁREAS DE NEGOCIO</a:t>
                </a:r>
              </a:p>
            </p:txBody>
          </p:sp>
          <p:sp>
            <p:nvSpPr>
              <p:cNvPr id="24" name="Rectangle: Rounded Corners 138">
                <a:extLst>
                  <a:ext uri="{FF2B5EF4-FFF2-40B4-BE49-F238E27FC236}">
                    <a16:creationId xmlns:a16="http://schemas.microsoft.com/office/drawing/2014/main" id="{61A30D62-F86B-47D6-B14D-1D55AB8D134E}"/>
                  </a:ext>
                </a:extLst>
              </p:cNvPr>
              <p:cNvSpPr/>
              <p:nvPr/>
            </p:nvSpPr>
            <p:spPr>
              <a:xfrm>
                <a:off x="413192" y="3889028"/>
                <a:ext cx="2068801" cy="31262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FC6FF"/>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25" b="1" i="0" u="none" strike="noStrike" kern="0" cap="none" spc="0" normalizeH="0" baseline="0" noProof="0" dirty="0">
                    <a:ln>
                      <a:noFill/>
                    </a:ln>
                    <a:effectLst/>
                    <a:uLnTx/>
                    <a:uFillTx/>
                    <a:latin typeface="Graphik" pitchFamily="34"/>
                    <a:ea typeface="+mn-ea"/>
                    <a:cs typeface="Arial"/>
                  </a:rPr>
                  <a:t>LEGAL / DPO</a:t>
                </a:r>
              </a:p>
            </p:txBody>
          </p:sp>
          <p:sp>
            <p:nvSpPr>
              <p:cNvPr id="25" name="Rectangle: Rounded Corners 139">
                <a:extLst>
                  <a:ext uri="{FF2B5EF4-FFF2-40B4-BE49-F238E27FC236}">
                    <a16:creationId xmlns:a16="http://schemas.microsoft.com/office/drawing/2014/main" id="{706431B9-D423-4726-8C45-4ACE6EC74753}"/>
                  </a:ext>
                </a:extLst>
              </p:cNvPr>
              <p:cNvSpPr/>
              <p:nvPr/>
            </p:nvSpPr>
            <p:spPr>
              <a:xfrm>
                <a:off x="419920" y="4308573"/>
                <a:ext cx="2073930" cy="31262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FC6FF"/>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25" b="1" i="0" u="none" strike="noStrike" kern="0" cap="none" spc="0" normalizeH="0" baseline="0" noProof="0" dirty="0">
                    <a:ln>
                      <a:noFill/>
                    </a:ln>
                    <a:effectLst/>
                    <a:uLnTx/>
                    <a:uFillTx/>
                    <a:latin typeface="Graphik" pitchFamily="34"/>
                    <a:ea typeface="+mn-ea"/>
                    <a:cs typeface="Arial"/>
                  </a:rPr>
                  <a:t>INFRASTRUCTURAS</a:t>
                </a:r>
              </a:p>
            </p:txBody>
          </p:sp>
          <p:sp>
            <p:nvSpPr>
              <p:cNvPr id="26" name="Rectangle: Rounded Corners 141">
                <a:extLst>
                  <a:ext uri="{FF2B5EF4-FFF2-40B4-BE49-F238E27FC236}">
                    <a16:creationId xmlns:a16="http://schemas.microsoft.com/office/drawing/2014/main" id="{D9EEE8B9-C48B-4D00-9BB0-696270C2DD86}"/>
                  </a:ext>
                </a:extLst>
              </p:cNvPr>
              <p:cNvSpPr/>
              <p:nvPr/>
            </p:nvSpPr>
            <p:spPr>
              <a:xfrm>
                <a:off x="413193" y="4714386"/>
                <a:ext cx="2080657" cy="31262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FC6FF"/>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25" b="1" i="0" u="none" strike="noStrike" kern="0" cap="none" spc="0" normalizeH="0" baseline="0" noProof="0" dirty="0">
                    <a:ln>
                      <a:noFill/>
                    </a:ln>
                    <a:effectLst/>
                    <a:uLnTx/>
                    <a:uFillTx/>
                    <a:latin typeface="Graphik" pitchFamily="34"/>
                    <a:ea typeface="+mn-ea"/>
                    <a:cs typeface="Arial"/>
                  </a:rPr>
                  <a:t>AUDITORÍA INTERNA</a:t>
                </a:r>
              </a:p>
            </p:txBody>
          </p:sp>
          <p:sp>
            <p:nvSpPr>
              <p:cNvPr id="45" name="Rectangle: Rounded Corners 138">
                <a:extLst>
                  <a:ext uri="{FF2B5EF4-FFF2-40B4-BE49-F238E27FC236}">
                    <a16:creationId xmlns:a16="http://schemas.microsoft.com/office/drawing/2014/main" id="{D580CB0B-92E3-42A3-89A2-0C2E360A1755}"/>
                  </a:ext>
                </a:extLst>
              </p:cNvPr>
              <p:cNvSpPr/>
              <p:nvPr/>
            </p:nvSpPr>
            <p:spPr>
              <a:xfrm>
                <a:off x="413193" y="3035224"/>
                <a:ext cx="2068801" cy="31262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FC6FF"/>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25" b="1" i="0" u="none" strike="noStrike" kern="0" cap="none" spc="0" normalizeH="0" baseline="0" noProof="0" dirty="0">
                    <a:ln>
                      <a:noFill/>
                    </a:ln>
                    <a:effectLst/>
                    <a:uLnTx/>
                    <a:uFillTx/>
                    <a:latin typeface="Graphik" pitchFamily="34"/>
                    <a:ea typeface="+mn-ea"/>
                    <a:cs typeface="Arial"/>
                  </a:rPr>
                  <a:t>SEGURIDAD FÍSICA (SAFETY)</a:t>
                </a:r>
              </a:p>
            </p:txBody>
          </p:sp>
          <p:sp>
            <p:nvSpPr>
              <p:cNvPr id="79" name="Rectangle: Rounded Corners 141">
                <a:extLst>
                  <a:ext uri="{FF2B5EF4-FFF2-40B4-BE49-F238E27FC236}">
                    <a16:creationId xmlns:a16="http://schemas.microsoft.com/office/drawing/2014/main" id="{AB674AE2-03F6-4FC5-8061-4C98AB53BD13}"/>
                  </a:ext>
                </a:extLst>
              </p:cNvPr>
              <p:cNvSpPr/>
              <p:nvPr/>
            </p:nvSpPr>
            <p:spPr>
              <a:xfrm>
                <a:off x="421340" y="5149680"/>
                <a:ext cx="2080657" cy="31262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FC6FF"/>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25" b="1" i="0" u="none" strike="noStrike" kern="0" cap="none" spc="0" normalizeH="0" baseline="0" noProof="0" dirty="0">
                    <a:ln>
                      <a:noFill/>
                    </a:ln>
                    <a:effectLst/>
                    <a:uLnTx/>
                    <a:uFillTx/>
                    <a:latin typeface="Graphik" pitchFamily="34"/>
                    <a:ea typeface="+mn-ea"/>
                    <a:cs typeface="Arial"/>
                  </a:rPr>
                  <a:t>ARCHITECTURA/DESARROLLO</a:t>
                </a:r>
              </a:p>
            </p:txBody>
          </p:sp>
        </p:grpSp>
        <p:sp>
          <p:nvSpPr>
            <p:cNvPr id="34" name="Rectangle: Rounded Corners 100">
              <a:extLst>
                <a:ext uri="{FF2B5EF4-FFF2-40B4-BE49-F238E27FC236}">
                  <a16:creationId xmlns:a16="http://schemas.microsoft.com/office/drawing/2014/main" id="{225A74A2-4FDF-47F3-9C91-93C013D300F2}"/>
                </a:ext>
              </a:extLst>
            </p:cNvPr>
            <p:cNvSpPr/>
            <p:nvPr/>
          </p:nvSpPr>
          <p:spPr>
            <a:xfrm>
              <a:off x="6997239" y="5189152"/>
              <a:ext cx="665678" cy="486054"/>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1" b="1" i="0" u="none" strike="noStrike" kern="0" cap="none" spc="0" normalizeH="0" baseline="0" noProof="0" dirty="0" err="1">
                  <a:ln>
                    <a:noFill/>
                  </a:ln>
                  <a:solidFill>
                    <a:srgbClr val="FFFFFF"/>
                  </a:solidFill>
                  <a:effectLst/>
                  <a:uLnTx/>
                  <a:uFillTx/>
                  <a:latin typeface="Graphik" pitchFamily="34"/>
                  <a:ea typeface="+mn-ea"/>
                  <a:cs typeface="Arial"/>
                </a:rPr>
                <a:t>Responsables</a:t>
              </a:r>
              <a:r>
                <a:rPr kumimoji="0" lang="en-US" sz="671" b="1" i="0" u="none" strike="noStrike" kern="0" cap="none" spc="0" normalizeH="0" baseline="0" noProof="0" dirty="0">
                  <a:ln>
                    <a:noFill/>
                  </a:ln>
                  <a:solidFill>
                    <a:srgbClr val="FFFFFF"/>
                  </a:solidFill>
                  <a:effectLst/>
                  <a:uLnTx/>
                  <a:uFillTx/>
                  <a:latin typeface="Graphik" pitchFamily="34"/>
                  <a:ea typeface="+mn-ea"/>
                  <a:cs typeface="Arial"/>
                </a:rPr>
                <a:t> </a:t>
              </a:r>
              <a:r>
                <a:rPr kumimoji="0" lang="en-US" sz="671" b="1" i="0" u="none" strike="noStrike" kern="0" cap="none" spc="0" normalizeH="0" baseline="0" noProof="0" dirty="0" err="1">
                  <a:ln>
                    <a:noFill/>
                  </a:ln>
                  <a:solidFill>
                    <a:srgbClr val="FFFFFF"/>
                  </a:solidFill>
                  <a:effectLst/>
                  <a:uLnTx/>
                  <a:uFillTx/>
                  <a:latin typeface="Graphik" pitchFamily="34"/>
                  <a:ea typeface="+mn-ea"/>
                  <a:cs typeface="Arial"/>
                </a:rPr>
                <a:t>seguridad</a:t>
              </a:r>
              <a:r>
                <a:rPr kumimoji="0" lang="en-US" sz="671" b="1" i="0" u="none" strike="noStrike" kern="0" cap="none" spc="0" normalizeH="0" baseline="0" noProof="0" dirty="0">
                  <a:ln>
                    <a:noFill/>
                  </a:ln>
                  <a:solidFill>
                    <a:srgbClr val="FFFFFF"/>
                  </a:solidFill>
                  <a:effectLst/>
                  <a:uLnTx/>
                  <a:uFillTx/>
                  <a:latin typeface="Graphik" pitchFamily="34"/>
                  <a:ea typeface="+mn-ea"/>
                  <a:cs typeface="Arial"/>
                </a:rPr>
                <a:t> locales</a:t>
              </a:r>
            </a:p>
          </p:txBody>
        </p:sp>
        <p:sp>
          <p:nvSpPr>
            <p:cNvPr id="30" name="TextBox 147">
              <a:extLst>
                <a:ext uri="{FF2B5EF4-FFF2-40B4-BE49-F238E27FC236}">
                  <a16:creationId xmlns:a16="http://schemas.microsoft.com/office/drawing/2014/main" id="{B8F43366-2610-479A-ABEC-7C71A945D0C7}"/>
                </a:ext>
              </a:extLst>
            </p:cNvPr>
            <p:cNvSpPr txBox="1"/>
            <p:nvPr/>
          </p:nvSpPr>
          <p:spPr>
            <a:xfrm>
              <a:off x="663228" y="2722124"/>
              <a:ext cx="1659750" cy="253916"/>
            </a:xfrm>
            <a:prstGeom prst="rect">
              <a:avLst/>
            </a:prstGeom>
            <a:noFill/>
            <a:ln cap="flat">
              <a:noFill/>
            </a:ln>
          </p:spPr>
          <p:txBody>
            <a:bodyPr vert="horz" wrap="none" lIns="68580" tIns="34290" rIns="68580" bIns="34290" anchor="t" anchorCtr="1" compatLnSpc="1">
              <a:spAutoFit/>
            </a:bodyPr>
            <a:lstStyle/>
            <a:p>
              <a:pPr marL="0" marR="0" lvl="0" indent="0" algn="ctr" defTabSz="74293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en-AU" sz="1200" b="1" kern="0" dirty="0">
                  <a:solidFill>
                    <a:srgbClr val="00338D">
                      <a:lumMod val="50000"/>
                    </a:srgbClr>
                  </a:solidFill>
                  <a:latin typeface="Graphik" pitchFamily="34"/>
                  <a:cs typeface="Arial"/>
                </a:rPr>
                <a:t>ÁREAS ORGANIZATIVAS</a:t>
              </a:r>
              <a:endParaRPr kumimoji="0" lang="en-AU" sz="1200" b="1" i="0" u="none" strike="noStrike" kern="0" cap="none" spc="0" normalizeH="0" baseline="0" noProof="0" dirty="0">
                <a:ln>
                  <a:noFill/>
                </a:ln>
                <a:solidFill>
                  <a:srgbClr val="00338D">
                    <a:lumMod val="50000"/>
                  </a:srgbClr>
                </a:solidFill>
                <a:effectLst/>
                <a:uLnTx/>
                <a:uFillTx/>
                <a:latin typeface="Graphik" pitchFamily="34"/>
                <a:ea typeface="+mn-ea"/>
                <a:cs typeface="Arial"/>
              </a:endParaRPr>
            </a:p>
          </p:txBody>
        </p:sp>
      </p:grpSp>
      <p:sp>
        <p:nvSpPr>
          <p:cNvPr id="71" name="Rectangle: Rounded Corners 69">
            <a:extLst>
              <a:ext uri="{FF2B5EF4-FFF2-40B4-BE49-F238E27FC236}">
                <a16:creationId xmlns:a16="http://schemas.microsoft.com/office/drawing/2014/main" id="{2758191E-8A7F-409B-A1D4-1C022ECDC8F6}"/>
              </a:ext>
            </a:extLst>
          </p:cNvPr>
          <p:cNvSpPr/>
          <p:nvPr/>
        </p:nvSpPr>
        <p:spPr>
          <a:xfrm flipH="1">
            <a:off x="270364" y="6119531"/>
            <a:ext cx="2380774" cy="561971"/>
          </a:xfrm>
          <a:custGeom>
            <a:avLst>
              <a:gd name="f0" fmla="val 86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2F2F2"/>
          </a:solidFill>
          <a:ln w="6345" cap="flat">
            <a:solidFill>
              <a:srgbClr val="9B9B9B"/>
            </a:solidFill>
            <a:custDash>
              <a:ds d="300173" sp="300173"/>
            </a:custDash>
            <a:miter/>
          </a:ln>
        </p:spPr>
        <p:txBody>
          <a:bodyPr vert="horz" wrap="square" lIns="68580" tIns="34290" rIns="68580" bIns="34290" anchor="ctr" anchorCtr="1" compatLnSpc="1">
            <a:noAutofit/>
          </a:bodyPr>
          <a:lstStyle/>
          <a:p>
            <a:pPr algn="ctr" defTabSz="742934" hangingPunct="0">
              <a:defRPr sz="1800" b="0" i="0" u="none" strike="noStrike" kern="0" cap="none" spc="0" baseline="0">
                <a:solidFill>
                  <a:srgbClr val="000000"/>
                </a:solidFill>
                <a:uFillTx/>
              </a:defRPr>
            </a:pPr>
            <a:endParaRPr lang="es-ES" sz="1463">
              <a:solidFill>
                <a:srgbClr val="FFFFFF"/>
              </a:solidFill>
              <a:latin typeface="Calibri"/>
            </a:endParaRPr>
          </a:p>
        </p:txBody>
      </p:sp>
      <p:sp>
        <p:nvSpPr>
          <p:cNvPr id="73" name="Rectangle: Rounded Corners 141">
            <a:extLst>
              <a:ext uri="{FF2B5EF4-FFF2-40B4-BE49-F238E27FC236}">
                <a16:creationId xmlns:a16="http://schemas.microsoft.com/office/drawing/2014/main" id="{32ACCD92-9581-4D01-B642-3522E52AB64E}"/>
              </a:ext>
            </a:extLst>
          </p:cNvPr>
          <p:cNvSpPr/>
          <p:nvPr/>
        </p:nvSpPr>
        <p:spPr>
          <a:xfrm>
            <a:off x="408735" y="6238265"/>
            <a:ext cx="2158125" cy="310085"/>
          </a:xfrm>
          <a:custGeom>
            <a:avLst>
              <a:gd name="f0" fmla="val 128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1"/>
          </a:solidFill>
          <a:ln cap="flat">
            <a:noFill/>
            <a:prstDash val="solid"/>
          </a:ln>
        </p:spPr>
        <p:txBody>
          <a:bodyPr vert="horz" wrap="square" lIns="68580" tIns="34290" rIns="68580" bIns="34290" anchor="ctr" anchorCtr="1" compatLnSpc="1">
            <a:noAutofit/>
          </a:bodyPr>
          <a:lstStyle/>
          <a:p>
            <a:pPr algn="ctr" defTabSz="742934" hangingPunct="0">
              <a:defRPr sz="1800" b="0" i="0" u="none" strike="noStrike" kern="0" cap="none" spc="0" baseline="0">
                <a:solidFill>
                  <a:srgbClr val="000000"/>
                </a:solidFill>
                <a:uFillTx/>
              </a:defRPr>
            </a:pPr>
            <a:r>
              <a:rPr lang="en-US" sz="825" b="1" kern="0" dirty="0">
                <a:solidFill>
                  <a:srgbClr val="FFFFFF"/>
                </a:solidFill>
                <a:latin typeface="Graphik" pitchFamily="34"/>
                <a:cs typeface="Arial"/>
              </a:rPr>
              <a:t>SOC</a:t>
            </a:r>
          </a:p>
        </p:txBody>
      </p:sp>
      <p:sp>
        <p:nvSpPr>
          <p:cNvPr id="74" name="TextBox 147">
            <a:extLst>
              <a:ext uri="{FF2B5EF4-FFF2-40B4-BE49-F238E27FC236}">
                <a16:creationId xmlns:a16="http://schemas.microsoft.com/office/drawing/2014/main" id="{CA5494C6-D09E-42AC-AE8B-7793CD303CFA}"/>
              </a:ext>
            </a:extLst>
          </p:cNvPr>
          <p:cNvSpPr txBox="1"/>
          <p:nvPr/>
        </p:nvSpPr>
        <p:spPr>
          <a:xfrm>
            <a:off x="524074" y="5884856"/>
            <a:ext cx="1927452" cy="253916"/>
          </a:xfrm>
          <a:prstGeom prst="rect">
            <a:avLst/>
          </a:prstGeom>
          <a:noFill/>
          <a:ln cap="flat">
            <a:noFill/>
          </a:ln>
        </p:spPr>
        <p:txBody>
          <a:bodyPr vert="horz" wrap="none" lIns="68580" tIns="34290" rIns="68580" bIns="34290" anchor="t" anchorCtr="1" compatLnSpc="1">
            <a:spAutoFit/>
          </a:bodyPr>
          <a:lstStyle/>
          <a:p>
            <a:pPr algn="ctr" defTabSz="742934" hangingPunct="0">
              <a:defRPr sz="1800" b="0" i="0" u="none" strike="noStrike" kern="0" cap="none" spc="0" baseline="0">
                <a:solidFill>
                  <a:srgbClr val="000000"/>
                </a:solidFill>
                <a:uFillTx/>
              </a:defRPr>
            </a:pPr>
            <a:r>
              <a:rPr lang="en-AU" sz="1200" b="1" dirty="0">
                <a:solidFill>
                  <a:schemeClr val="accent3">
                    <a:lumMod val="50000"/>
                  </a:schemeClr>
                </a:solidFill>
                <a:latin typeface="Graphik" pitchFamily="34"/>
                <a:cs typeface="Arial"/>
              </a:rPr>
              <a:t>PROVEEDORES DE SERVICIO</a:t>
            </a:r>
          </a:p>
        </p:txBody>
      </p:sp>
      <p:sp>
        <p:nvSpPr>
          <p:cNvPr id="48" name="Flecha: a la izquierda y arriba 47">
            <a:extLst>
              <a:ext uri="{FF2B5EF4-FFF2-40B4-BE49-F238E27FC236}">
                <a16:creationId xmlns:a16="http://schemas.microsoft.com/office/drawing/2014/main" id="{051D662B-5C4A-4DE3-A062-B0B432368298}"/>
              </a:ext>
            </a:extLst>
          </p:cNvPr>
          <p:cNvSpPr/>
          <p:nvPr/>
        </p:nvSpPr>
        <p:spPr>
          <a:xfrm>
            <a:off x="2647146" y="5982560"/>
            <a:ext cx="1961158" cy="565790"/>
          </a:xfrm>
          <a:prstGeom prst="leftUpArrow">
            <a:avLst/>
          </a:prstGeom>
          <a:solidFill>
            <a:schemeClr val="accent3">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s-ES" sz="1400" dirty="0">
              <a:solidFill>
                <a:schemeClr val="tx1">
                  <a:lumMod val="65000"/>
                  <a:lumOff val="35000"/>
                </a:schemeClr>
              </a:solidFill>
            </a:endParaRPr>
          </a:p>
        </p:txBody>
      </p:sp>
      <p:sp>
        <p:nvSpPr>
          <p:cNvPr id="49" name="Rectángulo 48">
            <a:extLst>
              <a:ext uri="{FF2B5EF4-FFF2-40B4-BE49-F238E27FC236}">
                <a16:creationId xmlns:a16="http://schemas.microsoft.com/office/drawing/2014/main" id="{6D94406B-5A0F-C698-099A-F5C0964C3C5D}"/>
              </a:ext>
            </a:extLst>
          </p:cNvPr>
          <p:cNvSpPr/>
          <p:nvPr/>
        </p:nvSpPr>
        <p:spPr>
          <a:xfrm>
            <a:off x="0" y="900144"/>
            <a:ext cx="4572000" cy="47013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1400" dirty="0">
                <a:solidFill>
                  <a:schemeClr val="tx1"/>
                </a:solidFill>
              </a:rPr>
              <a:t>ESTRUCTURA ORGANIZATIVA</a:t>
            </a:r>
          </a:p>
        </p:txBody>
      </p:sp>
      <p:sp>
        <p:nvSpPr>
          <p:cNvPr id="5" name="3 Marcador de pie de página">
            <a:extLst>
              <a:ext uri="{FF2B5EF4-FFF2-40B4-BE49-F238E27FC236}">
                <a16:creationId xmlns:a16="http://schemas.microsoft.com/office/drawing/2014/main" id="{F51AA1EF-71E8-ECCF-851A-934BA7A7D633}"/>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Tree>
    <p:custDataLst>
      <p:tags r:id="rId1"/>
    </p:custDataLst>
    <p:extLst>
      <p:ext uri="{BB962C8B-B14F-4D97-AF65-F5344CB8AC3E}">
        <p14:creationId xmlns:p14="http://schemas.microsoft.com/office/powerpoint/2010/main" val="3758246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533929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solidFill>
              </a:rPr>
              <a:t>PLAN DIRECTOR </a:t>
            </a:r>
          </a:p>
        </p:txBody>
      </p:sp>
      <p:sp>
        <p:nvSpPr>
          <p:cNvPr id="3" name="3 Marcador de pie de página">
            <a:extLst>
              <a:ext uri="{FF2B5EF4-FFF2-40B4-BE49-F238E27FC236}">
                <a16:creationId xmlns:a16="http://schemas.microsoft.com/office/drawing/2014/main" id="{323EBE4F-2BCD-2F98-CA37-C6DCBA7A88E1}"/>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2" name="CuadroTexto 1">
            <a:extLst>
              <a:ext uri="{FF2B5EF4-FFF2-40B4-BE49-F238E27FC236}">
                <a16:creationId xmlns:a16="http://schemas.microsoft.com/office/drawing/2014/main" id="{8BA66CCF-A4B0-E477-C74F-8665BA45BB27}"/>
              </a:ext>
            </a:extLst>
          </p:cNvPr>
          <p:cNvSpPr txBox="1"/>
          <p:nvPr/>
        </p:nvSpPr>
        <p:spPr>
          <a:xfrm>
            <a:off x="3994507" y="3172690"/>
            <a:ext cx="454025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s-ES" dirty="0">
                <a:cs typeface="Arial"/>
              </a:rPr>
              <a:t>Riesgos de una organización</a:t>
            </a:r>
          </a:p>
          <a:p>
            <a:pPr marL="285750" indent="-285750">
              <a:buFont typeface="Arial"/>
              <a:buChar char="•"/>
            </a:pPr>
            <a:r>
              <a:rPr lang="es-ES" dirty="0">
                <a:cs typeface="Arial"/>
              </a:rPr>
              <a:t>Necesidades de negocio</a:t>
            </a:r>
          </a:p>
          <a:p>
            <a:pPr marL="285750" indent="-285750">
              <a:buFont typeface="Arial"/>
              <a:buChar char="•"/>
            </a:pPr>
            <a:r>
              <a:rPr lang="es-ES" dirty="0">
                <a:cs typeface="Arial"/>
              </a:rPr>
              <a:t>Evaluación de seguridad</a:t>
            </a:r>
          </a:p>
          <a:p>
            <a:pPr marL="285750" indent="-285750">
              <a:buFont typeface="Arial"/>
              <a:buChar char="•"/>
            </a:pPr>
            <a:r>
              <a:rPr lang="es-ES" dirty="0">
                <a:cs typeface="Arial"/>
              </a:rPr>
              <a:t>Proyectos del plan director</a:t>
            </a:r>
          </a:p>
          <a:p>
            <a:pPr marL="285750" indent="-285750">
              <a:buFont typeface="Arial"/>
              <a:buChar char="•"/>
            </a:pPr>
            <a:endParaRPr lang="es-ES" dirty="0">
              <a:cs typeface="Arial"/>
            </a:endParaRPr>
          </a:p>
          <a:p>
            <a:pPr marL="285750" indent="-285750">
              <a:buFont typeface="Arial"/>
              <a:buChar char="•"/>
            </a:pPr>
            <a:endParaRPr lang="es-ES" dirty="0">
              <a:cs typeface="Arial"/>
            </a:endParaRPr>
          </a:p>
        </p:txBody>
      </p:sp>
    </p:spTree>
    <p:extLst>
      <p:ext uri="{BB962C8B-B14F-4D97-AF65-F5344CB8AC3E}">
        <p14:creationId xmlns:p14="http://schemas.microsoft.com/office/powerpoint/2010/main" val="4066433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2043C49E-D66C-402C-AF4A-90E38F6DC6C1}"/>
              </a:ext>
            </a:extLst>
          </p:cNvPr>
          <p:cNvSpPr/>
          <p:nvPr/>
        </p:nvSpPr>
        <p:spPr>
          <a:xfrm>
            <a:off x="6755285" y="1220471"/>
            <a:ext cx="2388714" cy="2724636"/>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solidFill>
                <a:srgbClr val="2B3835"/>
              </a:solidFill>
            </a:endParaRPr>
          </a:p>
        </p:txBody>
      </p:sp>
      <p:sp>
        <p:nvSpPr>
          <p:cNvPr id="5" name="TextBox 7">
            <a:extLst>
              <a:ext uri="{FF2B5EF4-FFF2-40B4-BE49-F238E27FC236}">
                <a16:creationId xmlns:a16="http://schemas.microsoft.com/office/drawing/2014/main" id="{15364DED-9C2C-4E93-96DA-086506CA8D8F}"/>
              </a:ext>
            </a:extLst>
          </p:cNvPr>
          <p:cNvSpPr txBox="1"/>
          <p:nvPr/>
        </p:nvSpPr>
        <p:spPr>
          <a:xfrm>
            <a:off x="7057890" y="1260895"/>
            <a:ext cx="2405627" cy="276999"/>
          </a:xfrm>
          <a:prstGeom prst="rect">
            <a:avLst/>
          </a:prstGeom>
          <a:noFill/>
        </p:spPr>
        <p:txBody>
          <a:bodyPr wrap="square" rtlCol="0">
            <a:spAutoFit/>
          </a:bodyPr>
          <a:lstStyle/>
          <a:p>
            <a:r>
              <a:rPr lang="es-ES" sz="1200" b="1" dirty="0">
                <a:solidFill>
                  <a:schemeClr val="accent3">
                    <a:lumMod val="50000"/>
                  </a:schemeClr>
                </a:solidFill>
              </a:rPr>
              <a:t>EJEMPLOS REALES</a:t>
            </a:r>
          </a:p>
        </p:txBody>
      </p:sp>
      <p:sp>
        <p:nvSpPr>
          <p:cNvPr id="7" name="Rounded Rectangle 97">
            <a:extLst>
              <a:ext uri="{FF2B5EF4-FFF2-40B4-BE49-F238E27FC236}">
                <a16:creationId xmlns:a16="http://schemas.microsoft.com/office/drawing/2014/main" id="{F0DFB5E4-10BC-4B27-B6B7-49664792FC50}"/>
              </a:ext>
            </a:extLst>
          </p:cNvPr>
          <p:cNvSpPr/>
          <p:nvPr/>
        </p:nvSpPr>
        <p:spPr>
          <a:xfrm>
            <a:off x="10254" y="2605863"/>
            <a:ext cx="6642233" cy="1339243"/>
          </a:xfrm>
          <a:prstGeom prst="roundRect">
            <a:avLst>
              <a:gd name="adj" fmla="val 4002"/>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2B3835"/>
              </a:solidFill>
            </a:endParaRPr>
          </a:p>
        </p:txBody>
      </p:sp>
      <p:sp>
        <p:nvSpPr>
          <p:cNvPr id="8" name="Rounded Rectangle 97">
            <a:extLst>
              <a:ext uri="{FF2B5EF4-FFF2-40B4-BE49-F238E27FC236}">
                <a16:creationId xmlns:a16="http://schemas.microsoft.com/office/drawing/2014/main" id="{53EC3BE6-D0F0-4AE2-87DC-E06F406D5B72}"/>
              </a:ext>
            </a:extLst>
          </p:cNvPr>
          <p:cNvSpPr/>
          <p:nvPr/>
        </p:nvSpPr>
        <p:spPr>
          <a:xfrm>
            <a:off x="10254" y="1197708"/>
            <a:ext cx="6642233" cy="1339243"/>
          </a:xfrm>
          <a:prstGeom prst="roundRect">
            <a:avLst>
              <a:gd name="adj" fmla="val 4002"/>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2B3835"/>
              </a:solidFill>
            </a:endParaRPr>
          </a:p>
        </p:txBody>
      </p:sp>
      <p:sp>
        <p:nvSpPr>
          <p:cNvPr id="9" name="TextBox 11">
            <a:extLst>
              <a:ext uri="{FF2B5EF4-FFF2-40B4-BE49-F238E27FC236}">
                <a16:creationId xmlns:a16="http://schemas.microsoft.com/office/drawing/2014/main" id="{C8ACAE0D-4115-4B64-ADD1-519D568A3204}"/>
              </a:ext>
            </a:extLst>
          </p:cNvPr>
          <p:cNvSpPr txBox="1"/>
          <p:nvPr/>
        </p:nvSpPr>
        <p:spPr>
          <a:xfrm>
            <a:off x="-12957" y="1226339"/>
            <a:ext cx="1715801" cy="230832"/>
          </a:xfrm>
          <a:prstGeom prst="rect">
            <a:avLst/>
          </a:prstGeom>
          <a:noFill/>
        </p:spPr>
        <p:txBody>
          <a:bodyPr wrap="square" rtlCol="0" anchor="ctr">
            <a:spAutoFit/>
          </a:bodyPr>
          <a:lstStyle/>
          <a:p>
            <a:r>
              <a:rPr lang="es-ES_tradnl" sz="900" b="1" dirty="0">
                <a:solidFill>
                  <a:srgbClr val="5F5F5F"/>
                </a:solidFill>
                <a:latin typeface="Arial Rounded MT Bold" panose="020F0704030504030204" pitchFamily="34" charset="77"/>
              </a:rPr>
              <a:t>Impacto en el negocio</a:t>
            </a:r>
            <a:endParaRPr lang="es-ES" sz="900" b="1" dirty="0">
              <a:solidFill>
                <a:srgbClr val="5F5F5F"/>
              </a:solidFill>
              <a:latin typeface="Arial Rounded MT Bold" panose="020F0704030504030204" pitchFamily="34" charset="77"/>
            </a:endParaRPr>
          </a:p>
        </p:txBody>
      </p:sp>
      <p:sp>
        <p:nvSpPr>
          <p:cNvPr id="10" name="TextBox 12">
            <a:extLst>
              <a:ext uri="{FF2B5EF4-FFF2-40B4-BE49-F238E27FC236}">
                <a16:creationId xmlns:a16="http://schemas.microsoft.com/office/drawing/2014/main" id="{76CE7C8E-A9DC-4CB6-A1C7-6FDF26BBA598}"/>
              </a:ext>
            </a:extLst>
          </p:cNvPr>
          <p:cNvSpPr txBox="1"/>
          <p:nvPr/>
        </p:nvSpPr>
        <p:spPr>
          <a:xfrm>
            <a:off x="-28944" y="2564904"/>
            <a:ext cx="1051575" cy="230832"/>
          </a:xfrm>
          <a:prstGeom prst="rect">
            <a:avLst/>
          </a:prstGeom>
          <a:noFill/>
        </p:spPr>
        <p:txBody>
          <a:bodyPr wrap="square" rtlCol="0" anchor="ctr">
            <a:spAutoFit/>
          </a:bodyPr>
          <a:lstStyle/>
          <a:p>
            <a:r>
              <a:rPr lang="es-ES" sz="900" b="1" dirty="0" err="1">
                <a:solidFill>
                  <a:srgbClr val="5F5F5F"/>
                </a:solidFill>
                <a:latin typeface="Arial Rounded MT Bold" panose="020F0704030504030204" pitchFamily="34" charset="77"/>
              </a:rPr>
              <a:t>Cyberamenaza</a:t>
            </a:r>
            <a:endParaRPr lang="es-ES" sz="900" b="1" dirty="0">
              <a:solidFill>
                <a:srgbClr val="5F5F5F"/>
              </a:solidFill>
              <a:latin typeface="Arial Rounded MT Bold" panose="020F0704030504030204" pitchFamily="34" charset="77"/>
            </a:endParaRPr>
          </a:p>
        </p:txBody>
      </p:sp>
      <p:sp>
        <p:nvSpPr>
          <p:cNvPr id="11" name="Rectangle 13">
            <a:extLst>
              <a:ext uri="{FF2B5EF4-FFF2-40B4-BE49-F238E27FC236}">
                <a16:creationId xmlns:a16="http://schemas.microsoft.com/office/drawing/2014/main" id="{2BF527BF-6342-4DAF-9E69-9733BB1A44EC}"/>
              </a:ext>
            </a:extLst>
          </p:cNvPr>
          <p:cNvSpPr/>
          <p:nvPr/>
        </p:nvSpPr>
        <p:spPr>
          <a:xfrm>
            <a:off x="6747780" y="1715370"/>
            <a:ext cx="2366282" cy="103875"/>
          </a:xfrm>
          <a:prstGeom prst="rect">
            <a:avLst/>
          </a:prstGeom>
        </p:spPr>
        <p:txBody>
          <a:bodyPr wrap="square" tIns="0" bIns="0" anchor="ctr">
            <a:spAutoFit/>
          </a:bodyPr>
          <a:lstStyle/>
          <a:p>
            <a:r>
              <a:rPr lang="es-ES" sz="675" b="1" cap="all" dirty="0">
                <a:solidFill>
                  <a:schemeClr val="accent3">
                    <a:lumMod val="75000"/>
                  </a:schemeClr>
                </a:solidFill>
                <a:latin typeface="Arial "/>
                <a:cs typeface="Arial" panose="020B0604020202020204" pitchFamily="34" charset="0"/>
              </a:rPr>
              <a:t>Interrupción de procesos críticos</a:t>
            </a:r>
          </a:p>
        </p:txBody>
      </p:sp>
      <p:sp>
        <p:nvSpPr>
          <p:cNvPr id="12" name="Rectangle 14">
            <a:extLst>
              <a:ext uri="{FF2B5EF4-FFF2-40B4-BE49-F238E27FC236}">
                <a16:creationId xmlns:a16="http://schemas.microsoft.com/office/drawing/2014/main" id="{F81B0F53-AE65-4CF5-B937-21C932F2070A}"/>
              </a:ext>
            </a:extLst>
          </p:cNvPr>
          <p:cNvSpPr/>
          <p:nvPr/>
        </p:nvSpPr>
        <p:spPr>
          <a:xfrm>
            <a:off x="6747780" y="2402417"/>
            <a:ext cx="2002281" cy="103875"/>
          </a:xfrm>
          <a:prstGeom prst="rect">
            <a:avLst/>
          </a:prstGeom>
        </p:spPr>
        <p:txBody>
          <a:bodyPr wrap="square" tIns="0" bIns="0" anchor="ctr">
            <a:spAutoFit/>
          </a:bodyPr>
          <a:lstStyle/>
          <a:p>
            <a:r>
              <a:rPr lang="es-ES" sz="675" b="1" cap="all" dirty="0">
                <a:solidFill>
                  <a:schemeClr val="accent3">
                    <a:lumMod val="75000"/>
                  </a:schemeClr>
                </a:solidFill>
                <a:latin typeface="Arial "/>
                <a:cs typeface="Arial" panose="020B0604020202020204" pitchFamily="34" charset="0"/>
              </a:rPr>
              <a:t>Exfiltración de datos y multas</a:t>
            </a:r>
          </a:p>
        </p:txBody>
      </p:sp>
      <p:sp>
        <p:nvSpPr>
          <p:cNvPr id="13" name="Rectangle 15">
            <a:extLst>
              <a:ext uri="{FF2B5EF4-FFF2-40B4-BE49-F238E27FC236}">
                <a16:creationId xmlns:a16="http://schemas.microsoft.com/office/drawing/2014/main" id="{9EF90543-FAE7-423E-8162-684DCEDF885D}"/>
              </a:ext>
            </a:extLst>
          </p:cNvPr>
          <p:cNvSpPr/>
          <p:nvPr/>
        </p:nvSpPr>
        <p:spPr>
          <a:xfrm>
            <a:off x="6747780" y="3109101"/>
            <a:ext cx="2256872" cy="103875"/>
          </a:xfrm>
          <a:prstGeom prst="rect">
            <a:avLst/>
          </a:prstGeom>
        </p:spPr>
        <p:txBody>
          <a:bodyPr wrap="square" tIns="0" bIns="0" anchor="ctr">
            <a:spAutoFit/>
          </a:bodyPr>
          <a:lstStyle/>
          <a:p>
            <a:r>
              <a:rPr lang="es-ES" sz="675" b="1" cap="all" dirty="0">
                <a:solidFill>
                  <a:schemeClr val="accent3">
                    <a:lumMod val="75000"/>
                  </a:schemeClr>
                </a:solidFill>
                <a:latin typeface="Arial "/>
                <a:cs typeface="Arial" panose="020B0604020202020204" pitchFamily="34" charset="0"/>
              </a:rPr>
              <a:t>Espionaje industrial</a:t>
            </a:r>
          </a:p>
        </p:txBody>
      </p:sp>
      <p:pic>
        <p:nvPicPr>
          <p:cNvPr id="15" name="Picture 17">
            <a:extLst>
              <a:ext uri="{FF2B5EF4-FFF2-40B4-BE49-F238E27FC236}">
                <a16:creationId xmlns:a16="http://schemas.microsoft.com/office/drawing/2014/main" id="{FE4A3AC8-1D1B-4DE5-ACDF-B748D00D2E94}"/>
              </a:ext>
            </a:extLst>
          </p:cNvPr>
          <p:cNvPicPr>
            <a:picLocks noChangeAspect="1"/>
          </p:cNvPicPr>
          <p:nvPr/>
        </p:nvPicPr>
        <p:blipFill>
          <a:blip r:embed="rId4">
            <a:grayscl/>
          </a:blip>
          <a:stretch>
            <a:fillRect/>
          </a:stretch>
        </p:blipFill>
        <p:spPr>
          <a:xfrm>
            <a:off x="6852131" y="2571463"/>
            <a:ext cx="1081015" cy="302537"/>
          </a:xfrm>
          <a:prstGeom prst="rect">
            <a:avLst/>
          </a:prstGeom>
        </p:spPr>
      </p:pic>
      <p:pic>
        <p:nvPicPr>
          <p:cNvPr id="17" name="Picture 20">
            <a:extLst>
              <a:ext uri="{FF2B5EF4-FFF2-40B4-BE49-F238E27FC236}">
                <a16:creationId xmlns:a16="http://schemas.microsoft.com/office/drawing/2014/main" id="{AD39AEAC-3927-4D7A-AB8A-AF2AA0893EE0}"/>
              </a:ext>
            </a:extLst>
          </p:cNvPr>
          <p:cNvPicPr>
            <a:picLocks noChangeAspect="1"/>
          </p:cNvPicPr>
          <p:nvPr/>
        </p:nvPicPr>
        <p:blipFill>
          <a:blip r:embed="rId5">
            <a:grayscl/>
          </a:blip>
          <a:stretch>
            <a:fillRect/>
          </a:stretch>
        </p:blipFill>
        <p:spPr>
          <a:xfrm>
            <a:off x="6847073" y="1888106"/>
            <a:ext cx="1016848" cy="292517"/>
          </a:xfrm>
          <a:prstGeom prst="rect">
            <a:avLst/>
          </a:prstGeom>
        </p:spPr>
      </p:pic>
      <p:pic>
        <p:nvPicPr>
          <p:cNvPr id="18" name="Picture 21">
            <a:extLst>
              <a:ext uri="{FF2B5EF4-FFF2-40B4-BE49-F238E27FC236}">
                <a16:creationId xmlns:a16="http://schemas.microsoft.com/office/drawing/2014/main" id="{40024825-44F8-4868-9BA9-C0831A3C85A8}"/>
              </a:ext>
            </a:extLst>
          </p:cNvPr>
          <p:cNvPicPr>
            <a:picLocks noChangeAspect="1"/>
          </p:cNvPicPr>
          <p:nvPr/>
        </p:nvPicPr>
        <p:blipFill>
          <a:blip r:embed="rId6">
            <a:grayscl/>
          </a:blip>
          <a:stretch>
            <a:fillRect/>
          </a:stretch>
        </p:blipFill>
        <p:spPr>
          <a:xfrm>
            <a:off x="7872400" y="1897620"/>
            <a:ext cx="1012543" cy="273485"/>
          </a:xfrm>
          <a:prstGeom prst="rect">
            <a:avLst/>
          </a:prstGeom>
        </p:spPr>
      </p:pic>
      <p:cxnSp>
        <p:nvCxnSpPr>
          <p:cNvPr id="20" name="Straight Connector 78">
            <a:extLst>
              <a:ext uri="{FF2B5EF4-FFF2-40B4-BE49-F238E27FC236}">
                <a16:creationId xmlns:a16="http://schemas.microsoft.com/office/drawing/2014/main" id="{A09F404E-912B-47EC-88EE-018B6BFC3957}"/>
              </a:ext>
            </a:extLst>
          </p:cNvPr>
          <p:cNvCxnSpPr>
            <a:cxnSpLocks/>
          </p:cNvCxnSpPr>
          <p:nvPr/>
        </p:nvCxnSpPr>
        <p:spPr>
          <a:xfrm>
            <a:off x="2515916" y="1741411"/>
            <a:ext cx="0" cy="792738"/>
          </a:xfrm>
          <a:prstGeom prst="line">
            <a:avLst/>
          </a:prstGeom>
          <a:ln w="3175">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2" name="Straight Connector 77">
            <a:extLst>
              <a:ext uri="{FF2B5EF4-FFF2-40B4-BE49-F238E27FC236}">
                <a16:creationId xmlns:a16="http://schemas.microsoft.com/office/drawing/2014/main" id="{2DF66169-C59D-4C75-B628-0547B1E49C27}"/>
              </a:ext>
            </a:extLst>
          </p:cNvPr>
          <p:cNvCxnSpPr>
            <a:cxnSpLocks/>
          </p:cNvCxnSpPr>
          <p:nvPr/>
        </p:nvCxnSpPr>
        <p:spPr>
          <a:xfrm>
            <a:off x="1276463" y="1741412"/>
            <a:ext cx="0" cy="792738"/>
          </a:xfrm>
          <a:prstGeom prst="line">
            <a:avLst/>
          </a:prstGeom>
          <a:ln w="3175">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3" name="Straight Connector 80">
            <a:extLst>
              <a:ext uri="{FF2B5EF4-FFF2-40B4-BE49-F238E27FC236}">
                <a16:creationId xmlns:a16="http://schemas.microsoft.com/office/drawing/2014/main" id="{45CF1B4E-9F53-4DE7-97D3-2E4EB679E705}"/>
              </a:ext>
            </a:extLst>
          </p:cNvPr>
          <p:cNvCxnSpPr>
            <a:cxnSpLocks/>
          </p:cNvCxnSpPr>
          <p:nvPr/>
        </p:nvCxnSpPr>
        <p:spPr>
          <a:xfrm>
            <a:off x="1276463" y="2687637"/>
            <a:ext cx="0" cy="792738"/>
          </a:xfrm>
          <a:prstGeom prst="line">
            <a:avLst/>
          </a:prstGeom>
          <a:ln w="3175">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4" name="Straight Connector 81">
            <a:extLst>
              <a:ext uri="{FF2B5EF4-FFF2-40B4-BE49-F238E27FC236}">
                <a16:creationId xmlns:a16="http://schemas.microsoft.com/office/drawing/2014/main" id="{278B9662-4A4A-44E0-8444-505747B2BE98}"/>
              </a:ext>
            </a:extLst>
          </p:cNvPr>
          <p:cNvCxnSpPr>
            <a:cxnSpLocks/>
          </p:cNvCxnSpPr>
          <p:nvPr/>
        </p:nvCxnSpPr>
        <p:spPr>
          <a:xfrm>
            <a:off x="2515916" y="2687636"/>
            <a:ext cx="0" cy="792738"/>
          </a:xfrm>
          <a:prstGeom prst="line">
            <a:avLst/>
          </a:prstGeom>
          <a:ln w="3175">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6" name="Straight Connector 79">
            <a:extLst>
              <a:ext uri="{FF2B5EF4-FFF2-40B4-BE49-F238E27FC236}">
                <a16:creationId xmlns:a16="http://schemas.microsoft.com/office/drawing/2014/main" id="{829F24E5-F2C2-435A-9EE4-6ACF3142CEAE}"/>
              </a:ext>
            </a:extLst>
          </p:cNvPr>
          <p:cNvCxnSpPr>
            <a:cxnSpLocks/>
          </p:cNvCxnSpPr>
          <p:nvPr/>
        </p:nvCxnSpPr>
        <p:spPr>
          <a:xfrm>
            <a:off x="4617973" y="1741412"/>
            <a:ext cx="0" cy="792738"/>
          </a:xfrm>
          <a:prstGeom prst="line">
            <a:avLst/>
          </a:prstGeom>
          <a:ln w="3175">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7" name="Straight Connector 82">
            <a:extLst>
              <a:ext uri="{FF2B5EF4-FFF2-40B4-BE49-F238E27FC236}">
                <a16:creationId xmlns:a16="http://schemas.microsoft.com/office/drawing/2014/main" id="{89A24784-1756-4574-BAE8-FC0540096450}"/>
              </a:ext>
            </a:extLst>
          </p:cNvPr>
          <p:cNvCxnSpPr>
            <a:cxnSpLocks/>
          </p:cNvCxnSpPr>
          <p:nvPr/>
        </p:nvCxnSpPr>
        <p:spPr>
          <a:xfrm>
            <a:off x="4617973" y="2687637"/>
            <a:ext cx="0" cy="792738"/>
          </a:xfrm>
          <a:prstGeom prst="line">
            <a:avLst/>
          </a:prstGeom>
          <a:ln w="3175">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8" name="Straight Connector 87">
            <a:extLst>
              <a:ext uri="{FF2B5EF4-FFF2-40B4-BE49-F238E27FC236}">
                <a16:creationId xmlns:a16="http://schemas.microsoft.com/office/drawing/2014/main" id="{6BD5CBEB-2990-40A6-B1F8-4C6869EFA5C0}"/>
              </a:ext>
            </a:extLst>
          </p:cNvPr>
          <p:cNvCxnSpPr>
            <a:cxnSpLocks/>
          </p:cNvCxnSpPr>
          <p:nvPr/>
        </p:nvCxnSpPr>
        <p:spPr>
          <a:xfrm>
            <a:off x="-2969" y="3496165"/>
            <a:ext cx="5940780"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243" name="Grupo 242">
            <a:extLst>
              <a:ext uri="{FF2B5EF4-FFF2-40B4-BE49-F238E27FC236}">
                <a16:creationId xmlns:a16="http://schemas.microsoft.com/office/drawing/2014/main" id="{483DEE5E-BCE4-4DC5-9A13-A61A59F26FA3}"/>
              </a:ext>
            </a:extLst>
          </p:cNvPr>
          <p:cNvGrpSpPr/>
          <p:nvPr/>
        </p:nvGrpSpPr>
        <p:grpSpPr>
          <a:xfrm>
            <a:off x="60731" y="1464369"/>
            <a:ext cx="1155261" cy="1438583"/>
            <a:chOff x="60731" y="1464369"/>
            <a:chExt cx="1155261" cy="1438583"/>
          </a:xfrm>
        </p:grpSpPr>
        <p:grpSp>
          <p:nvGrpSpPr>
            <p:cNvPr id="236" name="Grupo 235">
              <a:extLst>
                <a:ext uri="{FF2B5EF4-FFF2-40B4-BE49-F238E27FC236}">
                  <a16:creationId xmlns:a16="http://schemas.microsoft.com/office/drawing/2014/main" id="{0517E04D-736C-4398-8915-D348D8CBF47D}"/>
                </a:ext>
              </a:extLst>
            </p:cNvPr>
            <p:cNvGrpSpPr/>
            <p:nvPr/>
          </p:nvGrpSpPr>
          <p:grpSpPr>
            <a:xfrm>
              <a:off x="60731" y="1464369"/>
              <a:ext cx="1155261" cy="893775"/>
              <a:chOff x="60731" y="1464369"/>
              <a:chExt cx="1155261" cy="893775"/>
            </a:xfrm>
          </p:grpSpPr>
          <p:sp>
            <p:nvSpPr>
              <p:cNvPr id="31" name="Rectangle 32">
                <a:extLst>
                  <a:ext uri="{FF2B5EF4-FFF2-40B4-BE49-F238E27FC236}">
                    <a16:creationId xmlns:a16="http://schemas.microsoft.com/office/drawing/2014/main" id="{2C2C49E8-D3D3-4019-8F90-3D8144ACD7BE}"/>
                  </a:ext>
                </a:extLst>
              </p:cNvPr>
              <p:cNvSpPr/>
              <p:nvPr/>
            </p:nvSpPr>
            <p:spPr>
              <a:xfrm>
                <a:off x="60731" y="2077683"/>
                <a:ext cx="1155261" cy="280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s-ES" sz="675" b="1" cap="all" dirty="0">
                    <a:solidFill>
                      <a:schemeClr val="accent3">
                        <a:lumMod val="75000"/>
                      </a:schemeClr>
                    </a:solidFill>
                    <a:latin typeface="Arial "/>
                    <a:ea typeface="Roboto Medium" panose="02000000000000000000" pitchFamily="2" charset="0"/>
                    <a:cs typeface="Arial" panose="020B0604020202020204" pitchFamily="34" charset="0"/>
                  </a:rPr>
                  <a:t>Interrupción procesos críticos - </a:t>
                </a:r>
                <a:endParaRPr lang="es-ES" sz="675" b="1" cap="all" dirty="0">
                  <a:solidFill>
                    <a:srgbClr val="FF4F00"/>
                  </a:solidFill>
                  <a:latin typeface="Arial "/>
                  <a:ea typeface="Roboto Medium" panose="02000000000000000000" pitchFamily="2" charset="0"/>
                  <a:cs typeface="Arial" panose="020B0604020202020204" pitchFamily="34" charset="0"/>
                </a:endParaRPr>
              </a:p>
              <a:p>
                <a:pPr algn="ctr">
                  <a:lnSpc>
                    <a:spcPct val="90000"/>
                  </a:lnSpc>
                </a:pPr>
                <a:r>
                  <a:rPr lang="es-ES" sz="675" b="1" cap="all" dirty="0">
                    <a:solidFill>
                      <a:schemeClr val="accent3">
                        <a:lumMod val="75000"/>
                      </a:schemeClr>
                    </a:solidFill>
                    <a:latin typeface="Arial "/>
                    <a:ea typeface="Roboto Medium" panose="02000000000000000000" pitchFamily="2" charset="0"/>
                    <a:cs typeface="Arial" panose="020B0604020202020204" pitchFamily="34" charset="0"/>
                  </a:rPr>
                  <a:t>Pago bajo extorsión</a:t>
                </a:r>
              </a:p>
            </p:txBody>
          </p:sp>
          <p:sp>
            <p:nvSpPr>
              <p:cNvPr id="32" name="Freeform 27">
                <a:extLst>
                  <a:ext uri="{FF2B5EF4-FFF2-40B4-BE49-F238E27FC236}">
                    <a16:creationId xmlns:a16="http://schemas.microsoft.com/office/drawing/2014/main" id="{69FC6D3D-9B24-403C-BE0B-E4AB5A1ECE99}"/>
                  </a:ext>
                </a:extLst>
              </p:cNvPr>
              <p:cNvSpPr>
                <a:spLocks noEditPoints="1"/>
              </p:cNvSpPr>
              <p:nvPr/>
            </p:nvSpPr>
            <p:spPr bwMode="auto">
              <a:xfrm>
                <a:off x="436920" y="1555719"/>
                <a:ext cx="436224" cy="145750"/>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33" name="Freeform 28">
                <a:extLst>
                  <a:ext uri="{FF2B5EF4-FFF2-40B4-BE49-F238E27FC236}">
                    <a16:creationId xmlns:a16="http://schemas.microsoft.com/office/drawing/2014/main" id="{69EA919F-CE56-45A8-8FFE-E34051FEC632}"/>
                  </a:ext>
                </a:extLst>
              </p:cNvPr>
              <p:cNvSpPr>
                <a:spLocks/>
              </p:cNvSpPr>
              <p:nvPr/>
            </p:nvSpPr>
            <p:spPr bwMode="auto">
              <a:xfrm>
                <a:off x="472845" y="1682993"/>
                <a:ext cx="18475" cy="218624"/>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34" name="Freeform 29">
                <a:extLst>
                  <a:ext uri="{FF2B5EF4-FFF2-40B4-BE49-F238E27FC236}">
                    <a16:creationId xmlns:a16="http://schemas.microsoft.com/office/drawing/2014/main" id="{AF8B8ECA-03DF-4AD4-BDD7-C268F07C5028}"/>
                  </a:ext>
                </a:extLst>
              </p:cNvPr>
              <p:cNvSpPr>
                <a:spLocks/>
              </p:cNvSpPr>
              <p:nvPr/>
            </p:nvSpPr>
            <p:spPr bwMode="auto">
              <a:xfrm>
                <a:off x="818744" y="1682993"/>
                <a:ext cx="18475" cy="218624"/>
              </a:xfrm>
              <a:custGeom>
                <a:avLst/>
                <a:gdLst>
                  <a:gd name="T0" fmla="*/ 6 w 12"/>
                  <a:gd name="T1" fmla="*/ 144 h 144"/>
                  <a:gd name="T2" fmla="*/ 0 w 12"/>
                  <a:gd name="T3" fmla="*/ 138 h 144"/>
                  <a:gd name="T4" fmla="*/ 0 w 12"/>
                  <a:gd name="T5" fmla="*/ 6 h 144"/>
                  <a:gd name="T6" fmla="*/ 6 w 12"/>
                  <a:gd name="T7" fmla="*/ 0 h 144"/>
                  <a:gd name="T8" fmla="*/ 12 w 12"/>
                  <a:gd name="T9" fmla="*/ 6 h 144"/>
                  <a:gd name="T10" fmla="*/ 12 w 12"/>
                  <a:gd name="T11" fmla="*/ 138 h 144"/>
                  <a:gd name="T12" fmla="*/ 6 w 12"/>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12" h="144">
                    <a:moveTo>
                      <a:pt x="6" y="144"/>
                    </a:moveTo>
                    <a:cubicBezTo>
                      <a:pt x="3" y="144"/>
                      <a:pt x="0" y="142"/>
                      <a:pt x="0" y="138"/>
                    </a:cubicBezTo>
                    <a:cubicBezTo>
                      <a:pt x="0" y="6"/>
                      <a:pt x="0" y="6"/>
                      <a:pt x="0" y="6"/>
                    </a:cubicBezTo>
                    <a:cubicBezTo>
                      <a:pt x="0" y="3"/>
                      <a:pt x="3" y="0"/>
                      <a:pt x="6" y="0"/>
                    </a:cubicBezTo>
                    <a:cubicBezTo>
                      <a:pt x="10" y="0"/>
                      <a:pt x="12" y="3"/>
                      <a:pt x="12" y="6"/>
                    </a:cubicBezTo>
                    <a:cubicBezTo>
                      <a:pt x="12" y="138"/>
                      <a:pt x="12" y="138"/>
                      <a:pt x="12" y="138"/>
                    </a:cubicBezTo>
                    <a:cubicBezTo>
                      <a:pt x="12" y="142"/>
                      <a:pt x="10" y="144"/>
                      <a:pt x="6" y="144"/>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35" name="Freeform 30">
                <a:extLst>
                  <a:ext uri="{FF2B5EF4-FFF2-40B4-BE49-F238E27FC236}">
                    <a16:creationId xmlns:a16="http://schemas.microsoft.com/office/drawing/2014/main" id="{29D6442F-2CE2-4A02-9AE3-41521A07E067}"/>
                  </a:ext>
                </a:extLst>
              </p:cNvPr>
              <p:cNvSpPr>
                <a:spLocks noEditPoints="1"/>
              </p:cNvSpPr>
              <p:nvPr/>
            </p:nvSpPr>
            <p:spPr bwMode="auto">
              <a:xfrm>
                <a:off x="500557" y="1464369"/>
                <a:ext cx="72875" cy="7287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36" name="Freeform 31">
                <a:extLst>
                  <a:ext uri="{FF2B5EF4-FFF2-40B4-BE49-F238E27FC236}">
                    <a16:creationId xmlns:a16="http://schemas.microsoft.com/office/drawing/2014/main" id="{711CFED4-19C0-4D46-AA72-41732FB633C2}"/>
                  </a:ext>
                </a:extLst>
              </p:cNvPr>
              <p:cNvSpPr>
                <a:spLocks noEditPoints="1"/>
              </p:cNvSpPr>
              <p:nvPr/>
            </p:nvSpPr>
            <p:spPr bwMode="auto">
              <a:xfrm>
                <a:off x="736633" y="1464369"/>
                <a:ext cx="72875" cy="72875"/>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37" name="Rectangle 32">
                <a:extLst>
                  <a:ext uri="{FF2B5EF4-FFF2-40B4-BE49-F238E27FC236}">
                    <a16:creationId xmlns:a16="http://schemas.microsoft.com/office/drawing/2014/main" id="{88D40C5F-096A-455F-B721-52A16E1EF3BE}"/>
                  </a:ext>
                </a:extLst>
              </p:cNvPr>
              <p:cNvSpPr>
                <a:spLocks noChangeArrowheads="1"/>
              </p:cNvSpPr>
              <p:nvPr/>
            </p:nvSpPr>
            <p:spPr bwMode="auto">
              <a:xfrm>
                <a:off x="527245" y="1528007"/>
                <a:ext cx="18475" cy="36950"/>
              </a:xfrm>
              <a:prstGeom prst="rect">
                <a:avLst/>
              </a:pr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38" name="Rectangle 33">
                <a:extLst>
                  <a:ext uri="{FF2B5EF4-FFF2-40B4-BE49-F238E27FC236}">
                    <a16:creationId xmlns:a16="http://schemas.microsoft.com/office/drawing/2014/main" id="{59172C72-9A6F-4A54-A943-E27E234E78B9}"/>
                  </a:ext>
                </a:extLst>
              </p:cNvPr>
              <p:cNvSpPr>
                <a:spLocks noChangeArrowheads="1"/>
              </p:cNvSpPr>
              <p:nvPr/>
            </p:nvSpPr>
            <p:spPr bwMode="auto">
              <a:xfrm>
                <a:off x="764345" y="1528007"/>
                <a:ext cx="18475" cy="36950"/>
              </a:xfrm>
              <a:prstGeom prst="rect">
                <a:avLst/>
              </a:pr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39" name="Freeform 34">
                <a:extLst>
                  <a:ext uri="{FF2B5EF4-FFF2-40B4-BE49-F238E27FC236}">
                    <a16:creationId xmlns:a16="http://schemas.microsoft.com/office/drawing/2014/main" id="{8C32CA0A-E1B4-4624-810A-6D7F71098412}"/>
                  </a:ext>
                </a:extLst>
              </p:cNvPr>
              <p:cNvSpPr>
                <a:spLocks/>
              </p:cNvSpPr>
              <p:nvPr/>
            </p:nvSpPr>
            <p:spPr bwMode="auto">
              <a:xfrm>
                <a:off x="439999" y="1558799"/>
                <a:ext cx="139592" cy="14061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40" name="Freeform 35">
                <a:extLst>
                  <a:ext uri="{FF2B5EF4-FFF2-40B4-BE49-F238E27FC236}">
                    <a16:creationId xmlns:a16="http://schemas.microsoft.com/office/drawing/2014/main" id="{289B7A0D-80E1-4EC7-ABD5-8A468781D4B5}"/>
                  </a:ext>
                </a:extLst>
              </p:cNvPr>
              <p:cNvSpPr>
                <a:spLocks/>
              </p:cNvSpPr>
              <p:nvPr/>
            </p:nvSpPr>
            <p:spPr bwMode="auto">
              <a:xfrm>
                <a:off x="530323" y="1558799"/>
                <a:ext cx="139592" cy="14061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41" name="Freeform 36">
                <a:extLst>
                  <a:ext uri="{FF2B5EF4-FFF2-40B4-BE49-F238E27FC236}">
                    <a16:creationId xmlns:a16="http://schemas.microsoft.com/office/drawing/2014/main" id="{A8117CC8-F3BF-4C26-A59C-F19F11592330}"/>
                  </a:ext>
                </a:extLst>
              </p:cNvPr>
              <p:cNvSpPr>
                <a:spLocks/>
              </p:cNvSpPr>
              <p:nvPr/>
            </p:nvSpPr>
            <p:spPr bwMode="auto">
              <a:xfrm>
                <a:off x="640149" y="1558799"/>
                <a:ext cx="139592" cy="14061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42" name="Freeform 37">
                <a:extLst>
                  <a:ext uri="{FF2B5EF4-FFF2-40B4-BE49-F238E27FC236}">
                    <a16:creationId xmlns:a16="http://schemas.microsoft.com/office/drawing/2014/main" id="{F9B4E331-6939-4259-83AC-3EE7257BE787}"/>
                  </a:ext>
                </a:extLst>
              </p:cNvPr>
              <p:cNvSpPr>
                <a:spLocks/>
              </p:cNvSpPr>
              <p:nvPr/>
            </p:nvSpPr>
            <p:spPr bwMode="auto">
              <a:xfrm>
                <a:off x="730474" y="1558799"/>
                <a:ext cx="139592" cy="140617"/>
              </a:xfrm>
              <a:custGeom>
                <a:avLst/>
                <a:gdLst>
                  <a:gd name="T0" fmla="*/ 12 w 136"/>
                  <a:gd name="T1" fmla="*/ 137 h 137"/>
                  <a:gd name="T2" fmla="*/ 0 w 136"/>
                  <a:gd name="T3" fmla="*/ 124 h 137"/>
                  <a:gd name="T4" fmla="*/ 124 w 136"/>
                  <a:gd name="T5" fmla="*/ 0 h 137"/>
                  <a:gd name="T6" fmla="*/ 136 w 136"/>
                  <a:gd name="T7" fmla="*/ 13 h 137"/>
                  <a:gd name="T8" fmla="*/ 12 w 136"/>
                  <a:gd name="T9" fmla="*/ 137 h 137"/>
                </a:gdLst>
                <a:ahLst/>
                <a:cxnLst>
                  <a:cxn ang="0">
                    <a:pos x="T0" y="T1"/>
                  </a:cxn>
                  <a:cxn ang="0">
                    <a:pos x="T2" y="T3"/>
                  </a:cxn>
                  <a:cxn ang="0">
                    <a:pos x="T4" y="T5"/>
                  </a:cxn>
                  <a:cxn ang="0">
                    <a:pos x="T6" y="T7"/>
                  </a:cxn>
                  <a:cxn ang="0">
                    <a:pos x="T8" y="T9"/>
                  </a:cxn>
                </a:cxnLst>
                <a:rect l="0" t="0" r="r" b="b"/>
                <a:pathLst>
                  <a:path w="136" h="137">
                    <a:moveTo>
                      <a:pt x="12" y="137"/>
                    </a:moveTo>
                    <a:lnTo>
                      <a:pt x="0" y="124"/>
                    </a:lnTo>
                    <a:lnTo>
                      <a:pt x="124" y="0"/>
                    </a:lnTo>
                    <a:lnTo>
                      <a:pt x="136" y="13"/>
                    </a:lnTo>
                    <a:lnTo>
                      <a:pt x="12" y="137"/>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grpSp>
        <p:sp>
          <p:nvSpPr>
            <p:cNvPr id="43" name="Rectangle 86">
              <a:extLst>
                <a:ext uri="{FF2B5EF4-FFF2-40B4-BE49-F238E27FC236}">
                  <a16:creationId xmlns:a16="http://schemas.microsoft.com/office/drawing/2014/main" id="{19F87E71-6AD8-4F28-9A06-38B72AFCBA3A}"/>
                </a:ext>
              </a:extLst>
            </p:cNvPr>
            <p:cNvSpPr/>
            <p:nvPr/>
          </p:nvSpPr>
          <p:spPr>
            <a:xfrm>
              <a:off x="145981" y="2799077"/>
              <a:ext cx="1051578"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s-ES" sz="750" b="1" cap="all" dirty="0" err="1">
                  <a:solidFill>
                    <a:schemeClr val="accent3">
                      <a:lumMod val="75000"/>
                    </a:schemeClr>
                  </a:solidFill>
                  <a:latin typeface="Arial "/>
                  <a:ea typeface="Roboto Medium" panose="02000000000000000000" pitchFamily="2" charset="0"/>
                  <a:cs typeface="Arial" panose="020B0604020202020204" pitchFamily="34" charset="0"/>
                </a:rPr>
                <a:t>Ransomware</a:t>
              </a:r>
              <a:endParaRPr lang="es-ES" sz="750" b="1" cap="all" dirty="0">
                <a:solidFill>
                  <a:schemeClr val="accent3">
                    <a:lumMod val="75000"/>
                  </a:schemeClr>
                </a:solidFill>
                <a:latin typeface="Arial "/>
                <a:ea typeface="Roboto Medium" panose="02000000000000000000" pitchFamily="2" charset="0"/>
                <a:cs typeface="Arial" panose="020B0604020202020204" pitchFamily="34" charset="0"/>
              </a:endParaRPr>
            </a:p>
          </p:txBody>
        </p:sp>
      </p:grpSp>
      <p:grpSp>
        <p:nvGrpSpPr>
          <p:cNvPr id="231" name="Grupo 230">
            <a:extLst>
              <a:ext uri="{FF2B5EF4-FFF2-40B4-BE49-F238E27FC236}">
                <a16:creationId xmlns:a16="http://schemas.microsoft.com/office/drawing/2014/main" id="{53338E93-9740-4A6F-A3FF-AE6BC12DAAED}"/>
              </a:ext>
            </a:extLst>
          </p:cNvPr>
          <p:cNvGrpSpPr/>
          <p:nvPr/>
        </p:nvGrpSpPr>
        <p:grpSpPr>
          <a:xfrm>
            <a:off x="428399" y="3279450"/>
            <a:ext cx="467146" cy="467048"/>
            <a:chOff x="428399" y="3279450"/>
            <a:chExt cx="467146" cy="467048"/>
          </a:xfrm>
        </p:grpSpPr>
        <p:sp>
          <p:nvSpPr>
            <p:cNvPr id="29" name="Oval 102">
              <a:extLst>
                <a:ext uri="{FF2B5EF4-FFF2-40B4-BE49-F238E27FC236}">
                  <a16:creationId xmlns:a16="http://schemas.microsoft.com/office/drawing/2014/main" id="{10F4A540-5D0D-4D88-BFE7-87872BD5B5DA}"/>
                </a:ext>
              </a:extLst>
            </p:cNvPr>
            <p:cNvSpPr/>
            <p:nvPr/>
          </p:nvSpPr>
          <p:spPr>
            <a:xfrm>
              <a:off x="428399" y="3279450"/>
              <a:ext cx="467146" cy="467048"/>
            </a:xfrm>
            <a:prstGeom prst="ellipse">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675">
                <a:solidFill>
                  <a:srgbClr val="FFFFFF"/>
                </a:solidFill>
                <a:latin typeface="Arial" panose="020B0604020202020204"/>
              </a:endParaRPr>
            </a:p>
          </p:txBody>
        </p:sp>
        <p:sp>
          <p:nvSpPr>
            <p:cNvPr id="44" name="Freeform 5">
              <a:extLst>
                <a:ext uri="{FF2B5EF4-FFF2-40B4-BE49-F238E27FC236}">
                  <a16:creationId xmlns:a16="http://schemas.microsoft.com/office/drawing/2014/main" id="{0F8C524B-DDD6-473B-BCF9-461DF2DD3A8F}"/>
                </a:ext>
              </a:extLst>
            </p:cNvPr>
            <p:cNvSpPr>
              <a:spLocks noChangeAspect="1" noEditPoints="1"/>
            </p:cNvSpPr>
            <p:nvPr/>
          </p:nvSpPr>
          <p:spPr bwMode="auto">
            <a:xfrm>
              <a:off x="534670" y="3440886"/>
              <a:ext cx="278217" cy="150919"/>
            </a:xfrm>
            <a:custGeom>
              <a:avLst/>
              <a:gdLst>
                <a:gd name="T0" fmla="*/ 287 w 287"/>
                <a:gd name="T1" fmla="*/ 42 h 155"/>
                <a:gd name="T2" fmla="*/ 285 w 287"/>
                <a:gd name="T3" fmla="*/ 1 h 155"/>
                <a:gd name="T4" fmla="*/ 6 w 287"/>
                <a:gd name="T5" fmla="*/ 0 h 155"/>
                <a:gd name="T6" fmla="*/ 0 w 287"/>
                <a:gd name="T7" fmla="*/ 6 h 155"/>
                <a:gd name="T8" fmla="*/ 2 w 287"/>
                <a:gd name="T9" fmla="*/ 153 h 155"/>
                <a:gd name="T10" fmla="*/ 281 w 287"/>
                <a:gd name="T11" fmla="*/ 155 h 155"/>
                <a:gd name="T12" fmla="*/ 287 w 287"/>
                <a:gd name="T13" fmla="*/ 149 h 155"/>
                <a:gd name="T14" fmla="*/ 287 w 287"/>
                <a:gd name="T15" fmla="*/ 113 h 155"/>
                <a:gd name="T16" fmla="*/ 287 w 287"/>
                <a:gd name="T17" fmla="*/ 77 h 155"/>
                <a:gd name="T18" fmla="*/ 287 w 287"/>
                <a:gd name="T19" fmla="*/ 77 h 155"/>
                <a:gd name="T20" fmla="*/ 287 w 287"/>
                <a:gd name="T21" fmla="*/ 42 h 155"/>
                <a:gd name="T22" fmla="*/ 185 w 287"/>
                <a:gd name="T23" fmla="*/ 12 h 155"/>
                <a:gd name="T24" fmla="*/ 197 w 287"/>
                <a:gd name="T25" fmla="*/ 12 h 155"/>
                <a:gd name="T26" fmla="*/ 215 w 287"/>
                <a:gd name="T27" fmla="*/ 36 h 155"/>
                <a:gd name="T28" fmla="*/ 108 w 287"/>
                <a:gd name="T29" fmla="*/ 12 h 155"/>
                <a:gd name="T30" fmla="*/ 167 w 287"/>
                <a:gd name="T31" fmla="*/ 71 h 155"/>
                <a:gd name="T32" fmla="*/ 60 w 287"/>
                <a:gd name="T33" fmla="*/ 48 h 155"/>
                <a:gd name="T34" fmla="*/ 215 w 287"/>
                <a:gd name="T35" fmla="*/ 83 h 155"/>
                <a:gd name="T36" fmla="*/ 108 w 287"/>
                <a:gd name="T37" fmla="*/ 107 h 155"/>
                <a:gd name="T38" fmla="*/ 215 w 287"/>
                <a:gd name="T39" fmla="*/ 83 h 155"/>
                <a:gd name="T40" fmla="*/ 54 w 287"/>
                <a:gd name="T41" fmla="*/ 12 h 155"/>
                <a:gd name="T42" fmla="*/ 96 w 287"/>
                <a:gd name="T43" fmla="*/ 12 h 155"/>
                <a:gd name="T44" fmla="*/ 12 w 287"/>
                <a:gd name="T45" fmla="*/ 36 h 155"/>
                <a:gd name="T46" fmla="*/ 12 w 287"/>
                <a:gd name="T47" fmla="*/ 48 h 155"/>
                <a:gd name="T48" fmla="*/ 48 w 287"/>
                <a:gd name="T49" fmla="*/ 71 h 155"/>
                <a:gd name="T50" fmla="*/ 12 w 287"/>
                <a:gd name="T51" fmla="*/ 48 h 155"/>
                <a:gd name="T52" fmla="*/ 96 w 287"/>
                <a:gd name="T53" fmla="*/ 83 h 155"/>
                <a:gd name="T54" fmla="*/ 12 w 287"/>
                <a:gd name="T55" fmla="*/ 107 h 155"/>
                <a:gd name="T56" fmla="*/ 48 w 287"/>
                <a:gd name="T57" fmla="*/ 143 h 155"/>
                <a:gd name="T58" fmla="*/ 12 w 287"/>
                <a:gd name="T59" fmla="*/ 119 h 155"/>
                <a:gd name="T60" fmla="*/ 48 w 287"/>
                <a:gd name="T61" fmla="*/ 143 h 155"/>
                <a:gd name="T62" fmla="*/ 60 w 287"/>
                <a:gd name="T63" fmla="*/ 143 h 155"/>
                <a:gd name="T64" fmla="*/ 167 w 287"/>
                <a:gd name="T65" fmla="*/ 119 h 155"/>
                <a:gd name="T66" fmla="*/ 275 w 287"/>
                <a:gd name="T67" fmla="*/ 143 h 155"/>
                <a:gd name="T68" fmla="*/ 179 w 287"/>
                <a:gd name="T69" fmla="*/ 119 h 155"/>
                <a:gd name="T70" fmla="*/ 275 w 287"/>
                <a:gd name="T71" fmla="*/ 143 h 155"/>
                <a:gd name="T72" fmla="*/ 227 w 287"/>
                <a:gd name="T73" fmla="*/ 107 h 155"/>
                <a:gd name="T74" fmla="*/ 275 w 287"/>
                <a:gd name="T75" fmla="*/ 83 h 155"/>
                <a:gd name="T76" fmla="*/ 275 w 287"/>
                <a:gd name="T77" fmla="*/ 71 h 155"/>
                <a:gd name="T78" fmla="*/ 179 w 287"/>
                <a:gd name="T79" fmla="*/ 48 h 155"/>
                <a:gd name="T80" fmla="*/ 275 w 287"/>
                <a:gd name="T81" fmla="*/ 71 h 155"/>
                <a:gd name="T82" fmla="*/ 227 w 287"/>
                <a:gd name="T83" fmla="*/ 36 h 155"/>
                <a:gd name="T84" fmla="*/ 233 w 287"/>
                <a:gd name="T85" fmla="*/ 12 h 155"/>
                <a:gd name="T86" fmla="*/ 275 w 287"/>
                <a:gd name="T87"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7" h="155">
                  <a:moveTo>
                    <a:pt x="287" y="42"/>
                  </a:moveTo>
                  <a:cubicBezTo>
                    <a:pt x="287" y="42"/>
                    <a:pt x="287" y="42"/>
                    <a:pt x="287" y="42"/>
                  </a:cubicBezTo>
                  <a:cubicBezTo>
                    <a:pt x="287" y="6"/>
                    <a:pt x="287" y="6"/>
                    <a:pt x="287" y="6"/>
                  </a:cubicBezTo>
                  <a:cubicBezTo>
                    <a:pt x="287" y="4"/>
                    <a:pt x="286" y="3"/>
                    <a:pt x="285" y="1"/>
                  </a:cubicBezTo>
                  <a:cubicBezTo>
                    <a:pt x="284" y="0"/>
                    <a:pt x="283" y="0"/>
                    <a:pt x="281" y="0"/>
                  </a:cubicBezTo>
                  <a:cubicBezTo>
                    <a:pt x="6" y="0"/>
                    <a:pt x="6" y="0"/>
                    <a:pt x="6" y="0"/>
                  </a:cubicBezTo>
                  <a:cubicBezTo>
                    <a:pt x="4" y="0"/>
                    <a:pt x="3" y="0"/>
                    <a:pt x="2" y="1"/>
                  </a:cubicBezTo>
                  <a:cubicBezTo>
                    <a:pt x="1" y="3"/>
                    <a:pt x="0" y="4"/>
                    <a:pt x="0" y="6"/>
                  </a:cubicBezTo>
                  <a:cubicBezTo>
                    <a:pt x="0" y="149"/>
                    <a:pt x="0" y="149"/>
                    <a:pt x="0" y="149"/>
                  </a:cubicBezTo>
                  <a:cubicBezTo>
                    <a:pt x="0" y="151"/>
                    <a:pt x="1" y="152"/>
                    <a:pt x="2" y="153"/>
                  </a:cubicBezTo>
                  <a:cubicBezTo>
                    <a:pt x="3" y="155"/>
                    <a:pt x="4" y="155"/>
                    <a:pt x="6" y="155"/>
                  </a:cubicBezTo>
                  <a:cubicBezTo>
                    <a:pt x="281" y="155"/>
                    <a:pt x="281" y="155"/>
                    <a:pt x="281" y="155"/>
                  </a:cubicBezTo>
                  <a:cubicBezTo>
                    <a:pt x="283" y="155"/>
                    <a:pt x="284" y="155"/>
                    <a:pt x="285" y="153"/>
                  </a:cubicBezTo>
                  <a:cubicBezTo>
                    <a:pt x="286" y="152"/>
                    <a:pt x="287" y="151"/>
                    <a:pt x="287" y="149"/>
                  </a:cubicBezTo>
                  <a:cubicBezTo>
                    <a:pt x="287" y="113"/>
                    <a:pt x="287" y="113"/>
                    <a:pt x="287" y="113"/>
                  </a:cubicBezTo>
                  <a:cubicBezTo>
                    <a:pt x="287" y="113"/>
                    <a:pt x="287" y="113"/>
                    <a:pt x="287" y="113"/>
                  </a:cubicBezTo>
                  <a:cubicBezTo>
                    <a:pt x="287" y="113"/>
                    <a:pt x="287" y="113"/>
                    <a:pt x="287" y="113"/>
                  </a:cubicBezTo>
                  <a:cubicBezTo>
                    <a:pt x="287" y="77"/>
                    <a:pt x="287" y="77"/>
                    <a:pt x="287" y="77"/>
                  </a:cubicBezTo>
                  <a:cubicBezTo>
                    <a:pt x="287" y="77"/>
                    <a:pt x="287" y="77"/>
                    <a:pt x="287" y="77"/>
                  </a:cubicBezTo>
                  <a:cubicBezTo>
                    <a:pt x="287" y="77"/>
                    <a:pt x="287" y="77"/>
                    <a:pt x="287" y="77"/>
                  </a:cubicBezTo>
                  <a:cubicBezTo>
                    <a:pt x="287" y="42"/>
                    <a:pt x="287" y="42"/>
                    <a:pt x="287" y="42"/>
                  </a:cubicBezTo>
                  <a:cubicBezTo>
                    <a:pt x="287" y="42"/>
                    <a:pt x="287" y="42"/>
                    <a:pt x="287" y="42"/>
                  </a:cubicBezTo>
                  <a:close/>
                  <a:moveTo>
                    <a:pt x="108" y="12"/>
                  </a:moveTo>
                  <a:cubicBezTo>
                    <a:pt x="185" y="12"/>
                    <a:pt x="185" y="12"/>
                    <a:pt x="185" y="12"/>
                  </a:cubicBezTo>
                  <a:cubicBezTo>
                    <a:pt x="197" y="12"/>
                    <a:pt x="197" y="12"/>
                    <a:pt x="197" y="12"/>
                  </a:cubicBezTo>
                  <a:cubicBezTo>
                    <a:pt x="197" y="12"/>
                    <a:pt x="197" y="12"/>
                    <a:pt x="197" y="12"/>
                  </a:cubicBezTo>
                  <a:cubicBezTo>
                    <a:pt x="215" y="12"/>
                    <a:pt x="215" y="12"/>
                    <a:pt x="215" y="12"/>
                  </a:cubicBezTo>
                  <a:cubicBezTo>
                    <a:pt x="215" y="36"/>
                    <a:pt x="215" y="36"/>
                    <a:pt x="215" y="36"/>
                  </a:cubicBezTo>
                  <a:cubicBezTo>
                    <a:pt x="108" y="36"/>
                    <a:pt x="108" y="36"/>
                    <a:pt x="108" y="36"/>
                  </a:cubicBezTo>
                  <a:lnTo>
                    <a:pt x="108" y="12"/>
                  </a:lnTo>
                  <a:close/>
                  <a:moveTo>
                    <a:pt x="167" y="48"/>
                  </a:moveTo>
                  <a:cubicBezTo>
                    <a:pt x="167" y="71"/>
                    <a:pt x="167" y="71"/>
                    <a:pt x="167" y="71"/>
                  </a:cubicBezTo>
                  <a:cubicBezTo>
                    <a:pt x="60" y="71"/>
                    <a:pt x="60" y="71"/>
                    <a:pt x="60" y="71"/>
                  </a:cubicBezTo>
                  <a:cubicBezTo>
                    <a:pt x="60" y="48"/>
                    <a:pt x="60" y="48"/>
                    <a:pt x="60" y="48"/>
                  </a:cubicBezTo>
                  <a:lnTo>
                    <a:pt x="167" y="48"/>
                  </a:lnTo>
                  <a:close/>
                  <a:moveTo>
                    <a:pt x="215" y="83"/>
                  </a:moveTo>
                  <a:cubicBezTo>
                    <a:pt x="215" y="107"/>
                    <a:pt x="215" y="107"/>
                    <a:pt x="215" y="107"/>
                  </a:cubicBezTo>
                  <a:cubicBezTo>
                    <a:pt x="108" y="107"/>
                    <a:pt x="108" y="107"/>
                    <a:pt x="108" y="107"/>
                  </a:cubicBezTo>
                  <a:cubicBezTo>
                    <a:pt x="108" y="83"/>
                    <a:pt x="108" y="83"/>
                    <a:pt x="108" y="83"/>
                  </a:cubicBezTo>
                  <a:lnTo>
                    <a:pt x="215" y="83"/>
                  </a:lnTo>
                  <a:close/>
                  <a:moveTo>
                    <a:pt x="12" y="12"/>
                  </a:moveTo>
                  <a:cubicBezTo>
                    <a:pt x="54" y="12"/>
                    <a:pt x="54" y="12"/>
                    <a:pt x="54" y="12"/>
                  </a:cubicBezTo>
                  <a:cubicBezTo>
                    <a:pt x="54" y="12"/>
                    <a:pt x="54" y="12"/>
                    <a:pt x="54" y="12"/>
                  </a:cubicBezTo>
                  <a:cubicBezTo>
                    <a:pt x="96" y="12"/>
                    <a:pt x="96" y="12"/>
                    <a:pt x="96" y="12"/>
                  </a:cubicBezTo>
                  <a:cubicBezTo>
                    <a:pt x="96" y="36"/>
                    <a:pt x="96" y="36"/>
                    <a:pt x="96" y="36"/>
                  </a:cubicBezTo>
                  <a:cubicBezTo>
                    <a:pt x="12" y="36"/>
                    <a:pt x="12" y="36"/>
                    <a:pt x="12" y="36"/>
                  </a:cubicBezTo>
                  <a:lnTo>
                    <a:pt x="12" y="12"/>
                  </a:lnTo>
                  <a:close/>
                  <a:moveTo>
                    <a:pt x="12" y="48"/>
                  </a:moveTo>
                  <a:cubicBezTo>
                    <a:pt x="48" y="48"/>
                    <a:pt x="48" y="48"/>
                    <a:pt x="48" y="48"/>
                  </a:cubicBezTo>
                  <a:cubicBezTo>
                    <a:pt x="48" y="71"/>
                    <a:pt x="48" y="71"/>
                    <a:pt x="48" y="71"/>
                  </a:cubicBezTo>
                  <a:cubicBezTo>
                    <a:pt x="12" y="71"/>
                    <a:pt x="12" y="71"/>
                    <a:pt x="12" y="71"/>
                  </a:cubicBezTo>
                  <a:lnTo>
                    <a:pt x="12" y="48"/>
                  </a:lnTo>
                  <a:close/>
                  <a:moveTo>
                    <a:pt x="12" y="83"/>
                  </a:moveTo>
                  <a:cubicBezTo>
                    <a:pt x="96" y="83"/>
                    <a:pt x="96" y="83"/>
                    <a:pt x="96" y="83"/>
                  </a:cubicBezTo>
                  <a:cubicBezTo>
                    <a:pt x="96" y="107"/>
                    <a:pt x="96" y="107"/>
                    <a:pt x="96" y="107"/>
                  </a:cubicBezTo>
                  <a:cubicBezTo>
                    <a:pt x="12" y="107"/>
                    <a:pt x="12" y="107"/>
                    <a:pt x="12" y="107"/>
                  </a:cubicBezTo>
                  <a:lnTo>
                    <a:pt x="12" y="83"/>
                  </a:lnTo>
                  <a:close/>
                  <a:moveTo>
                    <a:pt x="48" y="143"/>
                  </a:moveTo>
                  <a:cubicBezTo>
                    <a:pt x="12" y="143"/>
                    <a:pt x="12" y="143"/>
                    <a:pt x="12" y="143"/>
                  </a:cubicBezTo>
                  <a:cubicBezTo>
                    <a:pt x="12" y="119"/>
                    <a:pt x="12" y="119"/>
                    <a:pt x="12" y="119"/>
                  </a:cubicBezTo>
                  <a:cubicBezTo>
                    <a:pt x="48" y="119"/>
                    <a:pt x="48" y="119"/>
                    <a:pt x="48" y="119"/>
                  </a:cubicBezTo>
                  <a:lnTo>
                    <a:pt x="48" y="143"/>
                  </a:lnTo>
                  <a:close/>
                  <a:moveTo>
                    <a:pt x="167" y="143"/>
                  </a:moveTo>
                  <a:cubicBezTo>
                    <a:pt x="60" y="143"/>
                    <a:pt x="60" y="143"/>
                    <a:pt x="60" y="143"/>
                  </a:cubicBezTo>
                  <a:cubicBezTo>
                    <a:pt x="60" y="119"/>
                    <a:pt x="60" y="119"/>
                    <a:pt x="60" y="119"/>
                  </a:cubicBezTo>
                  <a:cubicBezTo>
                    <a:pt x="167" y="119"/>
                    <a:pt x="167" y="119"/>
                    <a:pt x="167" y="119"/>
                  </a:cubicBezTo>
                  <a:lnTo>
                    <a:pt x="167" y="143"/>
                  </a:lnTo>
                  <a:close/>
                  <a:moveTo>
                    <a:pt x="275" y="143"/>
                  </a:moveTo>
                  <a:cubicBezTo>
                    <a:pt x="179" y="143"/>
                    <a:pt x="179" y="143"/>
                    <a:pt x="179" y="143"/>
                  </a:cubicBezTo>
                  <a:cubicBezTo>
                    <a:pt x="179" y="119"/>
                    <a:pt x="179" y="119"/>
                    <a:pt x="179" y="119"/>
                  </a:cubicBezTo>
                  <a:cubicBezTo>
                    <a:pt x="275" y="119"/>
                    <a:pt x="275" y="119"/>
                    <a:pt x="275" y="119"/>
                  </a:cubicBezTo>
                  <a:lnTo>
                    <a:pt x="275" y="143"/>
                  </a:lnTo>
                  <a:close/>
                  <a:moveTo>
                    <a:pt x="275" y="107"/>
                  </a:moveTo>
                  <a:cubicBezTo>
                    <a:pt x="227" y="107"/>
                    <a:pt x="227" y="107"/>
                    <a:pt x="227" y="107"/>
                  </a:cubicBezTo>
                  <a:cubicBezTo>
                    <a:pt x="227" y="83"/>
                    <a:pt x="227" y="83"/>
                    <a:pt x="227" y="83"/>
                  </a:cubicBezTo>
                  <a:cubicBezTo>
                    <a:pt x="275" y="83"/>
                    <a:pt x="275" y="83"/>
                    <a:pt x="275" y="83"/>
                  </a:cubicBezTo>
                  <a:lnTo>
                    <a:pt x="275" y="107"/>
                  </a:lnTo>
                  <a:close/>
                  <a:moveTo>
                    <a:pt x="275" y="71"/>
                  </a:moveTo>
                  <a:cubicBezTo>
                    <a:pt x="179" y="71"/>
                    <a:pt x="179" y="71"/>
                    <a:pt x="179" y="71"/>
                  </a:cubicBezTo>
                  <a:cubicBezTo>
                    <a:pt x="179" y="48"/>
                    <a:pt x="179" y="48"/>
                    <a:pt x="179" y="48"/>
                  </a:cubicBezTo>
                  <a:cubicBezTo>
                    <a:pt x="275" y="48"/>
                    <a:pt x="275" y="48"/>
                    <a:pt x="275" y="48"/>
                  </a:cubicBezTo>
                  <a:lnTo>
                    <a:pt x="275" y="71"/>
                  </a:lnTo>
                  <a:close/>
                  <a:moveTo>
                    <a:pt x="275" y="36"/>
                  </a:moveTo>
                  <a:cubicBezTo>
                    <a:pt x="227" y="36"/>
                    <a:pt x="227" y="36"/>
                    <a:pt x="227" y="36"/>
                  </a:cubicBezTo>
                  <a:cubicBezTo>
                    <a:pt x="227" y="12"/>
                    <a:pt x="227" y="12"/>
                    <a:pt x="227" y="12"/>
                  </a:cubicBezTo>
                  <a:cubicBezTo>
                    <a:pt x="233" y="12"/>
                    <a:pt x="233" y="12"/>
                    <a:pt x="233" y="12"/>
                  </a:cubicBezTo>
                  <a:cubicBezTo>
                    <a:pt x="233" y="12"/>
                    <a:pt x="233" y="12"/>
                    <a:pt x="233" y="12"/>
                  </a:cubicBezTo>
                  <a:cubicBezTo>
                    <a:pt x="275" y="12"/>
                    <a:pt x="275" y="12"/>
                    <a:pt x="275" y="12"/>
                  </a:cubicBezTo>
                  <a:lnTo>
                    <a:pt x="275" y="3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grpSp>
      <p:grpSp>
        <p:nvGrpSpPr>
          <p:cNvPr id="242" name="Grupo 241">
            <a:extLst>
              <a:ext uri="{FF2B5EF4-FFF2-40B4-BE49-F238E27FC236}">
                <a16:creationId xmlns:a16="http://schemas.microsoft.com/office/drawing/2014/main" id="{8FA103BE-7923-402A-BF71-C78E4A644750}"/>
              </a:ext>
            </a:extLst>
          </p:cNvPr>
          <p:cNvGrpSpPr/>
          <p:nvPr/>
        </p:nvGrpSpPr>
        <p:grpSpPr>
          <a:xfrm>
            <a:off x="1309552" y="1458982"/>
            <a:ext cx="1171731" cy="1529695"/>
            <a:chOff x="1309552" y="1458982"/>
            <a:chExt cx="1171731" cy="1529695"/>
          </a:xfrm>
        </p:grpSpPr>
        <p:grpSp>
          <p:nvGrpSpPr>
            <p:cNvPr id="235" name="Grupo 234">
              <a:extLst>
                <a:ext uri="{FF2B5EF4-FFF2-40B4-BE49-F238E27FC236}">
                  <a16:creationId xmlns:a16="http://schemas.microsoft.com/office/drawing/2014/main" id="{00FD72DD-87D0-45EA-8048-9B2ED41AB345}"/>
                </a:ext>
              </a:extLst>
            </p:cNvPr>
            <p:cNvGrpSpPr/>
            <p:nvPr/>
          </p:nvGrpSpPr>
          <p:grpSpPr>
            <a:xfrm>
              <a:off x="1361252" y="1458982"/>
              <a:ext cx="1084591" cy="899162"/>
              <a:chOff x="1361252" y="1458982"/>
              <a:chExt cx="1084591" cy="899162"/>
            </a:xfrm>
          </p:grpSpPr>
          <p:sp>
            <p:nvSpPr>
              <p:cNvPr id="46" name="Rectangle 27">
                <a:extLst>
                  <a:ext uri="{FF2B5EF4-FFF2-40B4-BE49-F238E27FC236}">
                    <a16:creationId xmlns:a16="http://schemas.microsoft.com/office/drawing/2014/main" id="{926DB561-4A58-4195-87E8-24BEDA342AD9}"/>
                  </a:ext>
                </a:extLst>
              </p:cNvPr>
              <p:cNvSpPr/>
              <p:nvPr/>
            </p:nvSpPr>
            <p:spPr>
              <a:xfrm>
                <a:off x="1361252" y="2077683"/>
                <a:ext cx="1084591" cy="280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n-US" sz="675" b="1" cap="all" dirty="0" err="1">
                    <a:solidFill>
                      <a:schemeClr val="accent3">
                        <a:lumMod val="75000"/>
                      </a:schemeClr>
                    </a:solidFill>
                    <a:latin typeface="Arial "/>
                    <a:ea typeface="Roboto Medium" panose="02000000000000000000" pitchFamily="2" charset="0"/>
                    <a:cs typeface="Arial" panose="020B0604020202020204" pitchFamily="34" charset="0"/>
                  </a:rPr>
                  <a:t>Exfiltración</a:t>
                </a:r>
                <a:r>
                  <a:rPr lang="en-US" sz="675" b="1" cap="all" dirty="0">
                    <a:solidFill>
                      <a:schemeClr val="accent3">
                        <a:lumMod val="75000"/>
                      </a:schemeClr>
                    </a:solidFill>
                    <a:latin typeface="Arial "/>
                    <a:ea typeface="Roboto Medium" panose="02000000000000000000" pitchFamily="2" charset="0"/>
                    <a:cs typeface="Arial" panose="020B0604020202020204" pitchFamily="34" charset="0"/>
                  </a:rPr>
                  <a:t> de </a:t>
                </a:r>
                <a:r>
                  <a:rPr lang="en-US" sz="675" b="1" cap="all" dirty="0" err="1">
                    <a:solidFill>
                      <a:schemeClr val="accent3">
                        <a:lumMod val="75000"/>
                      </a:schemeClr>
                    </a:solidFill>
                    <a:latin typeface="Arial "/>
                    <a:ea typeface="Roboto Medium" panose="02000000000000000000" pitchFamily="2" charset="0"/>
                    <a:cs typeface="Arial" panose="020B0604020202020204" pitchFamily="34" charset="0"/>
                  </a:rPr>
                  <a:t>datos</a:t>
                </a:r>
                <a:r>
                  <a:rPr lang="en-US" sz="675" b="1" cap="all" dirty="0">
                    <a:solidFill>
                      <a:schemeClr val="accent3">
                        <a:lumMod val="75000"/>
                      </a:schemeClr>
                    </a:solidFill>
                    <a:latin typeface="Arial "/>
                    <a:ea typeface="Roboto Medium" panose="02000000000000000000" pitchFamily="2" charset="0"/>
                    <a:cs typeface="Arial" panose="020B0604020202020204" pitchFamily="34" charset="0"/>
                  </a:rPr>
                  <a:t> - </a:t>
                </a:r>
                <a:r>
                  <a:rPr lang="en-US" sz="675" b="1" cap="all" dirty="0" err="1">
                    <a:solidFill>
                      <a:schemeClr val="accent3">
                        <a:lumMod val="75000"/>
                      </a:schemeClr>
                    </a:solidFill>
                    <a:latin typeface="Arial "/>
                    <a:ea typeface="Roboto Medium" panose="02000000000000000000" pitchFamily="2" charset="0"/>
                    <a:cs typeface="Arial" panose="020B0604020202020204" pitchFamily="34" charset="0"/>
                  </a:rPr>
                  <a:t>propiedad</a:t>
                </a:r>
                <a:r>
                  <a:rPr lang="en-US" sz="675" b="1" cap="all" dirty="0">
                    <a:solidFill>
                      <a:schemeClr val="accent3">
                        <a:lumMod val="75000"/>
                      </a:schemeClr>
                    </a:solidFill>
                    <a:latin typeface="Arial "/>
                    <a:ea typeface="Roboto Medium" panose="02000000000000000000" pitchFamily="2" charset="0"/>
                    <a:cs typeface="Arial" panose="020B0604020202020204" pitchFamily="34" charset="0"/>
                  </a:rPr>
                  <a:t> </a:t>
                </a:r>
                <a:r>
                  <a:rPr lang="en-US" sz="675" b="1" cap="all" dirty="0" err="1">
                    <a:solidFill>
                      <a:schemeClr val="accent3">
                        <a:lumMod val="75000"/>
                      </a:schemeClr>
                    </a:solidFill>
                    <a:latin typeface="Arial "/>
                    <a:ea typeface="Roboto Medium" panose="02000000000000000000" pitchFamily="2" charset="0"/>
                    <a:cs typeface="Arial" panose="020B0604020202020204" pitchFamily="34" charset="0"/>
                  </a:rPr>
                  <a:t>intectual</a:t>
                </a:r>
                <a:endParaRPr lang="es-ES" sz="675" dirty="0">
                  <a:solidFill>
                    <a:schemeClr val="accent3">
                      <a:lumMod val="75000"/>
                    </a:schemeClr>
                  </a:solidFill>
                  <a:latin typeface="Arial "/>
                  <a:cs typeface="Arial" panose="020B0604020202020204" pitchFamily="34" charset="0"/>
                </a:endParaRPr>
              </a:p>
            </p:txBody>
          </p:sp>
          <p:sp>
            <p:nvSpPr>
              <p:cNvPr id="47" name="Freeform 182">
                <a:extLst>
                  <a:ext uri="{FF2B5EF4-FFF2-40B4-BE49-F238E27FC236}">
                    <a16:creationId xmlns:a16="http://schemas.microsoft.com/office/drawing/2014/main" id="{CCE844D7-AC84-4F7F-A6F0-149CD04EF29B}"/>
                  </a:ext>
                </a:extLst>
              </p:cNvPr>
              <p:cNvSpPr>
                <a:spLocks/>
              </p:cNvSpPr>
              <p:nvPr/>
            </p:nvSpPr>
            <p:spPr bwMode="auto">
              <a:xfrm>
                <a:off x="1766893" y="1620531"/>
                <a:ext cx="271319" cy="182260"/>
              </a:xfrm>
              <a:custGeom>
                <a:avLst/>
                <a:gdLst>
                  <a:gd name="T0" fmla="*/ 86 w 171"/>
                  <a:gd name="T1" fmla="*/ 118 h 118"/>
                  <a:gd name="T2" fmla="*/ 20 w 171"/>
                  <a:gd name="T3" fmla="*/ 57 h 118"/>
                  <a:gd name="T4" fmla="*/ 3 w 171"/>
                  <a:gd name="T5" fmla="*/ 37 h 118"/>
                  <a:gd name="T6" fmla="*/ 8 w 171"/>
                  <a:gd name="T7" fmla="*/ 13 h 118"/>
                  <a:gd name="T8" fmla="*/ 8 w 171"/>
                  <a:gd name="T9" fmla="*/ 0 h 118"/>
                  <a:gd name="T10" fmla="*/ 20 w 171"/>
                  <a:gd name="T11" fmla="*/ 0 h 118"/>
                  <a:gd name="T12" fmla="*/ 20 w 171"/>
                  <a:gd name="T13" fmla="*/ 16 h 118"/>
                  <a:gd name="T14" fmla="*/ 17 w 171"/>
                  <a:gd name="T15" fmla="*/ 21 h 118"/>
                  <a:gd name="T16" fmla="*/ 14 w 171"/>
                  <a:gd name="T17" fmla="*/ 34 h 118"/>
                  <a:gd name="T18" fmla="*/ 26 w 171"/>
                  <a:gd name="T19" fmla="*/ 46 h 118"/>
                  <a:gd name="T20" fmla="*/ 32 w 171"/>
                  <a:gd name="T21" fmla="*/ 52 h 118"/>
                  <a:gd name="T22" fmla="*/ 86 w 171"/>
                  <a:gd name="T23" fmla="*/ 106 h 118"/>
                  <a:gd name="T24" fmla="*/ 140 w 171"/>
                  <a:gd name="T25" fmla="*/ 52 h 118"/>
                  <a:gd name="T26" fmla="*/ 146 w 171"/>
                  <a:gd name="T27" fmla="*/ 46 h 118"/>
                  <a:gd name="T28" fmla="*/ 157 w 171"/>
                  <a:gd name="T29" fmla="*/ 34 h 118"/>
                  <a:gd name="T30" fmla="*/ 155 w 171"/>
                  <a:gd name="T31" fmla="*/ 21 h 118"/>
                  <a:gd name="T32" fmla="*/ 152 w 171"/>
                  <a:gd name="T33" fmla="*/ 16 h 118"/>
                  <a:gd name="T34" fmla="*/ 152 w 171"/>
                  <a:gd name="T35" fmla="*/ 0 h 118"/>
                  <a:gd name="T36" fmla="*/ 164 w 171"/>
                  <a:gd name="T37" fmla="*/ 0 h 118"/>
                  <a:gd name="T38" fmla="*/ 164 w 171"/>
                  <a:gd name="T39" fmla="*/ 13 h 118"/>
                  <a:gd name="T40" fmla="*/ 169 w 171"/>
                  <a:gd name="T41" fmla="*/ 37 h 118"/>
                  <a:gd name="T42" fmla="*/ 152 w 171"/>
                  <a:gd name="T43" fmla="*/ 57 h 118"/>
                  <a:gd name="T44" fmla="*/ 86 w 171"/>
                  <a:gd name="T4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 h="118">
                    <a:moveTo>
                      <a:pt x="86" y="118"/>
                    </a:moveTo>
                    <a:cubicBezTo>
                      <a:pt x="67" y="118"/>
                      <a:pt x="24" y="95"/>
                      <a:pt x="20" y="57"/>
                    </a:cubicBezTo>
                    <a:cubicBezTo>
                      <a:pt x="12" y="55"/>
                      <a:pt x="5" y="47"/>
                      <a:pt x="3" y="37"/>
                    </a:cubicBezTo>
                    <a:cubicBezTo>
                      <a:pt x="0" y="27"/>
                      <a:pt x="2" y="18"/>
                      <a:pt x="8" y="13"/>
                    </a:cubicBezTo>
                    <a:cubicBezTo>
                      <a:pt x="8" y="0"/>
                      <a:pt x="8" y="0"/>
                      <a:pt x="8" y="0"/>
                    </a:cubicBezTo>
                    <a:cubicBezTo>
                      <a:pt x="20" y="0"/>
                      <a:pt x="20" y="0"/>
                      <a:pt x="20" y="0"/>
                    </a:cubicBezTo>
                    <a:cubicBezTo>
                      <a:pt x="20" y="16"/>
                      <a:pt x="20" y="16"/>
                      <a:pt x="20" y="16"/>
                    </a:cubicBezTo>
                    <a:cubicBezTo>
                      <a:pt x="20" y="18"/>
                      <a:pt x="19" y="20"/>
                      <a:pt x="17" y="21"/>
                    </a:cubicBezTo>
                    <a:cubicBezTo>
                      <a:pt x="14" y="23"/>
                      <a:pt x="13" y="28"/>
                      <a:pt x="14" y="34"/>
                    </a:cubicBezTo>
                    <a:cubicBezTo>
                      <a:pt x="15" y="40"/>
                      <a:pt x="19" y="46"/>
                      <a:pt x="26" y="46"/>
                    </a:cubicBezTo>
                    <a:cubicBezTo>
                      <a:pt x="29" y="46"/>
                      <a:pt x="32" y="49"/>
                      <a:pt x="32" y="52"/>
                    </a:cubicBezTo>
                    <a:cubicBezTo>
                      <a:pt x="32" y="83"/>
                      <a:pt x="70" y="106"/>
                      <a:pt x="86" y="106"/>
                    </a:cubicBezTo>
                    <a:cubicBezTo>
                      <a:pt x="102" y="106"/>
                      <a:pt x="140" y="83"/>
                      <a:pt x="140" y="52"/>
                    </a:cubicBezTo>
                    <a:cubicBezTo>
                      <a:pt x="140" y="49"/>
                      <a:pt x="143" y="46"/>
                      <a:pt x="146" y="46"/>
                    </a:cubicBezTo>
                    <a:cubicBezTo>
                      <a:pt x="152" y="46"/>
                      <a:pt x="156" y="40"/>
                      <a:pt x="157" y="34"/>
                    </a:cubicBezTo>
                    <a:cubicBezTo>
                      <a:pt x="159" y="28"/>
                      <a:pt x="158" y="23"/>
                      <a:pt x="155" y="21"/>
                    </a:cubicBezTo>
                    <a:cubicBezTo>
                      <a:pt x="153" y="20"/>
                      <a:pt x="152" y="18"/>
                      <a:pt x="152" y="16"/>
                    </a:cubicBezTo>
                    <a:cubicBezTo>
                      <a:pt x="152" y="0"/>
                      <a:pt x="152" y="0"/>
                      <a:pt x="152" y="0"/>
                    </a:cubicBezTo>
                    <a:cubicBezTo>
                      <a:pt x="164" y="0"/>
                      <a:pt x="164" y="0"/>
                      <a:pt x="164" y="0"/>
                    </a:cubicBezTo>
                    <a:cubicBezTo>
                      <a:pt x="164" y="13"/>
                      <a:pt x="164" y="13"/>
                      <a:pt x="164" y="13"/>
                    </a:cubicBezTo>
                    <a:cubicBezTo>
                      <a:pt x="169" y="18"/>
                      <a:pt x="171" y="27"/>
                      <a:pt x="169" y="37"/>
                    </a:cubicBezTo>
                    <a:cubicBezTo>
                      <a:pt x="167" y="47"/>
                      <a:pt x="160" y="55"/>
                      <a:pt x="152" y="57"/>
                    </a:cubicBezTo>
                    <a:cubicBezTo>
                      <a:pt x="148" y="95"/>
                      <a:pt x="105" y="118"/>
                      <a:pt x="86" y="11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48" name="Freeform 183">
                <a:extLst>
                  <a:ext uri="{FF2B5EF4-FFF2-40B4-BE49-F238E27FC236}">
                    <a16:creationId xmlns:a16="http://schemas.microsoft.com/office/drawing/2014/main" id="{B06E3C30-9B50-4EDF-8710-2085BA7A2FA4}"/>
                  </a:ext>
                </a:extLst>
              </p:cNvPr>
              <p:cNvSpPr>
                <a:spLocks/>
              </p:cNvSpPr>
              <p:nvPr/>
            </p:nvSpPr>
            <p:spPr bwMode="auto">
              <a:xfrm>
                <a:off x="1884948" y="1737549"/>
                <a:ext cx="37280" cy="18640"/>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3" y="12"/>
                      <a:pt x="0" y="9"/>
                      <a:pt x="0" y="6"/>
                    </a:cubicBezTo>
                    <a:cubicBezTo>
                      <a:pt x="0" y="3"/>
                      <a:pt x="3" y="0"/>
                      <a:pt x="6" y="0"/>
                    </a:cubicBezTo>
                    <a:cubicBezTo>
                      <a:pt x="18" y="0"/>
                      <a:pt x="18" y="0"/>
                      <a:pt x="18" y="0"/>
                    </a:cubicBezTo>
                    <a:cubicBezTo>
                      <a:pt x="21" y="0"/>
                      <a:pt x="24" y="3"/>
                      <a:pt x="24" y="6"/>
                    </a:cubicBezTo>
                    <a:cubicBezTo>
                      <a:pt x="24" y="9"/>
                      <a:pt x="21" y="12"/>
                      <a:pt x="18" y="12"/>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49" name="Freeform 184">
                <a:extLst>
                  <a:ext uri="{FF2B5EF4-FFF2-40B4-BE49-F238E27FC236}">
                    <a16:creationId xmlns:a16="http://schemas.microsoft.com/office/drawing/2014/main" id="{2B15FED5-D9D0-40D6-BA37-0F4D075E6425}"/>
                  </a:ext>
                </a:extLst>
              </p:cNvPr>
              <p:cNvSpPr>
                <a:spLocks/>
              </p:cNvSpPr>
              <p:nvPr/>
            </p:nvSpPr>
            <p:spPr bwMode="auto">
              <a:xfrm>
                <a:off x="1703723" y="1458982"/>
                <a:ext cx="211256" cy="177083"/>
              </a:xfrm>
              <a:custGeom>
                <a:avLst/>
                <a:gdLst>
                  <a:gd name="T0" fmla="*/ 126 w 133"/>
                  <a:gd name="T1" fmla="*/ 114 h 114"/>
                  <a:gd name="T2" fmla="*/ 5 w 133"/>
                  <a:gd name="T3" fmla="*/ 102 h 114"/>
                  <a:gd name="T4" fmla="*/ 0 w 133"/>
                  <a:gd name="T5" fmla="*/ 97 h 114"/>
                  <a:gd name="T6" fmla="*/ 3 w 133"/>
                  <a:gd name="T7" fmla="*/ 91 h 114"/>
                  <a:gd name="T8" fmla="*/ 55 w 133"/>
                  <a:gd name="T9" fmla="*/ 62 h 114"/>
                  <a:gd name="T10" fmla="*/ 84 w 133"/>
                  <a:gd name="T11" fmla="*/ 3 h 114"/>
                  <a:gd name="T12" fmla="*/ 88 w 133"/>
                  <a:gd name="T13" fmla="*/ 0 h 114"/>
                  <a:gd name="T14" fmla="*/ 93 w 133"/>
                  <a:gd name="T15" fmla="*/ 1 h 114"/>
                  <a:gd name="T16" fmla="*/ 129 w 133"/>
                  <a:gd name="T17" fmla="*/ 25 h 114"/>
                  <a:gd name="T18" fmla="*/ 131 w 133"/>
                  <a:gd name="T19" fmla="*/ 33 h 114"/>
                  <a:gd name="T20" fmla="*/ 123 w 133"/>
                  <a:gd name="T21" fmla="*/ 35 h 114"/>
                  <a:gd name="T22" fmla="*/ 92 w 133"/>
                  <a:gd name="T23" fmla="*/ 15 h 114"/>
                  <a:gd name="T24" fmla="*/ 65 w 133"/>
                  <a:gd name="T25" fmla="*/ 69 h 114"/>
                  <a:gd name="T26" fmla="*/ 63 w 133"/>
                  <a:gd name="T27" fmla="*/ 71 h 114"/>
                  <a:gd name="T28" fmla="*/ 23 w 133"/>
                  <a:gd name="T29" fmla="*/ 93 h 114"/>
                  <a:gd name="T30" fmla="*/ 126 w 133"/>
                  <a:gd name="T31" fmla="*/ 102 h 114"/>
                  <a:gd name="T32" fmla="*/ 132 w 133"/>
                  <a:gd name="T33" fmla="*/ 108 h 114"/>
                  <a:gd name="T34" fmla="*/ 126 w 133"/>
                  <a:gd name="T3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114">
                    <a:moveTo>
                      <a:pt x="126" y="114"/>
                    </a:moveTo>
                    <a:cubicBezTo>
                      <a:pt x="60" y="114"/>
                      <a:pt x="5" y="102"/>
                      <a:pt x="5" y="102"/>
                    </a:cubicBezTo>
                    <a:cubicBezTo>
                      <a:pt x="2" y="101"/>
                      <a:pt x="0" y="99"/>
                      <a:pt x="0" y="97"/>
                    </a:cubicBezTo>
                    <a:cubicBezTo>
                      <a:pt x="0" y="94"/>
                      <a:pt x="1" y="92"/>
                      <a:pt x="3" y="91"/>
                    </a:cubicBezTo>
                    <a:cubicBezTo>
                      <a:pt x="55" y="62"/>
                      <a:pt x="55" y="62"/>
                      <a:pt x="55" y="62"/>
                    </a:cubicBezTo>
                    <a:cubicBezTo>
                      <a:pt x="84" y="3"/>
                      <a:pt x="84" y="3"/>
                      <a:pt x="84" y="3"/>
                    </a:cubicBezTo>
                    <a:cubicBezTo>
                      <a:pt x="85" y="2"/>
                      <a:pt x="87" y="1"/>
                      <a:pt x="88" y="0"/>
                    </a:cubicBezTo>
                    <a:cubicBezTo>
                      <a:pt x="90" y="0"/>
                      <a:pt x="92" y="0"/>
                      <a:pt x="93" y="1"/>
                    </a:cubicBezTo>
                    <a:cubicBezTo>
                      <a:pt x="129" y="25"/>
                      <a:pt x="129" y="25"/>
                      <a:pt x="129" y="25"/>
                    </a:cubicBezTo>
                    <a:cubicBezTo>
                      <a:pt x="132" y="27"/>
                      <a:pt x="133" y="31"/>
                      <a:pt x="131" y="33"/>
                    </a:cubicBezTo>
                    <a:cubicBezTo>
                      <a:pt x="129" y="36"/>
                      <a:pt x="125" y="37"/>
                      <a:pt x="123" y="35"/>
                    </a:cubicBezTo>
                    <a:cubicBezTo>
                      <a:pt x="92" y="15"/>
                      <a:pt x="92" y="15"/>
                      <a:pt x="92" y="15"/>
                    </a:cubicBezTo>
                    <a:cubicBezTo>
                      <a:pt x="65" y="69"/>
                      <a:pt x="65" y="69"/>
                      <a:pt x="65" y="69"/>
                    </a:cubicBezTo>
                    <a:cubicBezTo>
                      <a:pt x="65" y="70"/>
                      <a:pt x="64" y="71"/>
                      <a:pt x="63" y="71"/>
                    </a:cubicBezTo>
                    <a:cubicBezTo>
                      <a:pt x="23" y="93"/>
                      <a:pt x="23" y="93"/>
                      <a:pt x="23" y="93"/>
                    </a:cubicBezTo>
                    <a:cubicBezTo>
                      <a:pt x="44" y="97"/>
                      <a:pt x="82" y="102"/>
                      <a:pt x="126" y="102"/>
                    </a:cubicBezTo>
                    <a:cubicBezTo>
                      <a:pt x="129" y="102"/>
                      <a:pt x="132" y="105"/>
                      <a:pt x="132" y="108"/>
                    </a:cubicBezTo>
                    <a:cubicBezTo>
                      <a:pt x="132" y="111"/>
                      <a:pt x="129" y="114"/>
                      <a:pt x="126" y="114"/>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50" name="Freeform 185">
                <a:extLst>
                  <a:ext uri="{FF2B5EF4-FFF2-40B4-BE49-F238E27FC236}">
                    <a16:creationId xmlns:a16="http://schemas.microsoft.com/office/drawing/2014/main" id="{D01611D8-D53B-4697-9CCF-BFB3D4FD4F89}"/>
                  </a:ext>
                </a:extLst>
              </p:cNvPr>
              <p:cNvSpPr>
                <a:spLocks/>
              </p:cNvSpPr>
              <p:nvPr/>
            </p:nvSpPr>
            <p:spPr bwMode="auto">
              <a:xfrm>
                <a:off x="1892196" y="1458982"/>
                <a:ext cx="211256" cy="177083"/>
              </a:xfrm>
              <a:custGeom>
                <a:avLst/>
                <a:gdLst>
                  <a:gd name="T0" fmla="*/ 7 w 133"/>
                  <a:gd name="T1" fmla="*/ 114 h 114"/>
                  <a:gd name="T2" fmla="*/ 1 w 133"/>
                  <a:gd name="T3" fmla="*/ 108 h 114"/>
                  <a:gd name="T4" fmla="*/ 7 w 133"/>
                  <a:gd name="T5" fmla="*/ 102 h 114"/>
                  <a:gd name="T6" fmla="*/ 109 w 133"/>
                  <a:gd name="T7" fmla="*/ 93 h 114"/>
                  <a:gd name="T8" fmla="*/ 70 w 133"/>
                  <a:gd name="T9" fmla="*/ 71 h 114"/>
                  <a:gd name="T10" fmla="*/ 67 w 133"/>
                  <a:gd name="T11" fmla="*/ 69 h 114"/>
                  <a:gd name="T12" fmla="*/ 41 w 133"/>
                  <a:gd name="T13" fmla="*/ 15 h 114"/>
                  <a:gd name="T14" fmla="*/ 10 w 133"/>
                  <a:gd name="T15" fmla="*/ 35 h 114"/>
                  <a:gd name="T16" fmla="*/ 2 w 133"/>
                  <a:gd name="T17" fmla="*/ 33 h 114"/>
                  <a:gd name="T18" fmla="*/ 4 w 133"/>
                  <a:gd name="T19" fmla="*/ 25 h 114"/>
                  <a:gd name="T20" fmla="*/ 40 w 133"/>
                  <a:gd name="T21" fmla="*/ 1 h 114"/>
                  <a:gd name="T22" fmla="*/ 44 w 133"/>
                  <a:gd name="T23" fmla="*/ 0 h 114"/>
                  <a:gd name="T24" fmla="*/ 48 w 133"/>
                  <a:gd name="T25" fmla="*/ 3 h 114"/>
                  <a:gd name="T26" fmla="*/ 77 w 133"/>
                  <a:gd name="T27" fmla="*/ 62 h 114"/>
                  <a:gd name="T28" fmla="*/ 130 w 133"/>
                  <a:gd name="T29" fmla="*/ 91 h 114"/>
                  <a:gd name="T30" fmla="*/ 133 w 133"/>
                  <a:gd name="T31" fmla="*/ 97 h 114"/>
                  <a:gd name="T32" fmla="*/ 128 w 133"/>
                  <a:gd name="T33" fmla="*/ 102 h 114"/>
                  <a:gd name="T34" fmla="*/ 7 w 133"/>
                  <a:gd name="T3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114">
                    <a:moveTo>
                      <a:pt x="7" y="114"/>
                    </a:moveTo>
                    <a:cubicBezTo>
                      <a:pt x="4" y="114"/>
                      <a:pt x="1" y="111"/>
                      <a:pt x="1" y="108"/>
                    </a:cubicBezTo>
                    <a:cubicBezTo>
                      <a:pt x="1" y="105"/>
                      <a:pt x="4" y="102"/>
                      <a:pt x="7" y="102"/>
                    </a:cubicBezTo>
                    <a:cubicBezTo>
                      <a:pt x="50" y="102"/>
                      <a:pt x="89" y="97"/>
                      <a:pt x="109" y="93"/>
                    </a:cubicBezTo>
                    <a:cubicBezTo>
                      <a:pt x="70" y="71"/>
                      <a:pt x="70" y="71"/>
                      <a:pt x="70" y="71"/>
                    </a:cubicBezTo>
                    <a:cubicBezTo>
                      <a:pt x="69" y="71"/>
                      <a:pt x="68" y="70"/>
                      <a:pt x="67" y="69"/>
                    </a:cubicBezTo>
                    <a:cubicBezTo>
                      <a:pt x="41" y="15"/>
                      <a:pt x="41" y="15"/>
                      <a:pt x="41" y="15"/>
                    </a:cubicBezTo>
                    <a:cubicBezTo>
                      <a:pt x="10" y="35"/>
                      <a:pt x="10" y="35"/>
                      <a:pt x="10" y="35"/>
                    </a:cubicBezTo>
                    <a:cubicBezTo>
                      <a:pt x="7" y="37"/>
                      <a:pt x="4" y="36"/>
                      <a:pt x="2" y="33"/>
                    </a:cubicBezTo>
                    <a:cubicBezTo>
                      <a:pt x="0" y="31"/>
                      <a:pt x="1" y="27"/>
                      <a:pt x="4" y="25"/>
                    </a:cubicBezTo>
                    <a:cubicBezTo>
                      <a:pt x="40" y="1"/>
                      <a:pt x="40" y="1"/>
                      <a:pt x="40" y="1"/>
                    </a:cubicBezTo>
                    <a:cubicBezTo>
                      <a:pt x="41" y="0"/>
                      <a:pt x="43" y="0"/>
                      <a:pt x="44" y="0"/>
                    </a:cubicBezTo>
                    <a:cubicBezTo>
                      <a:pt x="46" y="1"/>
                      <a:pt x="47" y="2"/>
                      <a:pt x="48" y="3"/>
                    </a:cubicBezTo>
                    <a:cubicBezTo>
                      <a:pt x="77" y="62"/>
                      <a:pt x="77" y="62"/>
                      <a:pt x="77" y="62"/>
                    </a:cubicBezTo>
                    <a:cubicBezTo>
                      <a:pt x="130" y="91"/>
                      <a:pt x="130" y="91"/>
                      <a:pt x="130" y="91"/>
                    </a:cubicBezTo>
                    <a:cubicBezTo>
                      <a:pt x="132" y="92"/>
                      <a:pt x="133" y="94"/>
                      <a:pt x="133" y="97"/>
                    </a:cubicBezTo>
                    <a:cubicBezTo>
                      <a:pt x="132" y="99"/>
                      <a:pt x="131" y="101"/>
                      <a:pt x="128" y="102"/>
                    </a:cubicBezTo>
                    <a:cubicBezTo>
                      <a:pt x="128" y="102"/>
                      <a:pt x="73" y="114"/>
                      <a:pt x="7" y="114"/>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51" name="Freeform 186">
                <a:extLst>
                  <a:ext uri="{FF2B5EF4-FFF2-40B4-BE49-F238E27FC236}">
                    <a16:creationId xmlns:a16="http://schemas.microsoft.com/office/drawing/2014/main" id="{29321B01-AF45-42A2-B180-A7378B4C0201}"/>
                  </a:ext>
                </a:extLst>
              </p:cNvPr>
              <p:cNvSpPr>
                <a:spLocks noEditPoints="1"/>
              </p:cNvSpPr>
              <p:nvPr/>
            </p:nvSpPr>
            <p:spPr bwMode="auto">
              <a:xfrm>
                <a:off x="1817635" y="1617424"/>
                <a:ext cx="76632" cy="54884"/>
              </a:xfrm>
              <a:custGeom>
                <a:avLst/>
                <a:gdLst>
                  <a:gd name="T0" fmla="*/ 30 w 48"/>
                  <a:gd name="T1" fmla="*/ 36 h 36"/>
                  <a:gd name="T2" fmla="*/ 18 w 48"/>
                  <a:gd name="T3" fmla="*/ 36 h 36"/>
                  <a:gd name="T4" fmla="*/ 0 w 48"/>
                  <a:gd name="T5" fmla="*/ 18 h 36"/>
                  <a:gd name="T6" fmla="*/ 0 w 48"/>
                  <a:gd name="T7" fmla="*/ 6 h 36"/>
                  <a:gd name="T8" fmla="*/ 6 w 48"/>
                  <a:gd name="T9" fmla="*/ 0 h 36"/>
                  <a:gd name="T10" fmla="*/ 42 w 48"/>
                  <a:gd name="T11" fmla="*/ 0 h 36"/>
                  <a:gd name="T12" fmla="*/ 48 w 48"/>
                  <a:gd name="T13" fmla="*/ 6 h 36"/>
                  <a:gd name="T14" fmla="*/ 48 w 48"/>
                  <a:gd name="T15" fmla="*/ 18 h 36"/>
                  <a:gd name="T16" fmla="*/ 30 w 48"/>
                  <a:gd name="T17" fmla="*/ 36 h 36"/>
                  <a:gd name="T18" fmla="*/ 12 w 48"/>
                  <a:gd name="T19" fmla="*/ 12 h 36"/>
                  <a:gd name="T20" fmla="*/ 12 w 48"/>
                  <a:gd name="T21" fmla="*/ 18 h 36"/>
                  <a:gd name="T22" fmla="*/ 18 w 48"/>
                  <a:gd name="T23" fmla="*/ 24 h 36"/>
                  <a:gd name="T24" fmla="*/ 30 w 48"/>
                  <a:gd name="T25" fmla="*/ 24 h 36"/>
                  <a:gd name="T26" fmla="*/ 36 w 48"/>
                  <a:gd name="T27" fmla="*/ 18 h 36"/>
                  <a:gd name="T28" fmla="*/ 36 w 48"/>
                  <a:gd name="T29" fmla="*/ 12 h 36"/>
                  <a:gd name="T30" fmla="*/ 12 w 48"/>
                  <a:gd name="T3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6">
                    <a:moveTo>
                      <a:pt x="30" y="36"/>
                    </a:moveTo>
                    <a:cubicBezTo>
                      <a:pt x="18" y="36"/>
                      <a:pt x="18" y="36"/>
                      <a:pt x="18" y="36"/>
                    </a:cubicBezTo>
                    <a:cubicBezTo>
                      <a:pt x="8" y="36"/>
                      <a:pt x="0" y="28"/>
                      <a:pt x="0" y="18"/>
                    </a:cubicBezTo>
                    <a:cubicBezTo>
                      <a:pt x="0" y="6"/>
                      <a:pt x="0" y="6"/>
                      <a:pt x="0" y="6"/>
                    </a:cubicBezTo>
                    <a:cubicBezTo>
                      <a:pt x="0" y="3"/>
                      <a:pt x="3" y="0"/>
                      <a:pt x="6" y="0"/>
                    </a:cubicBezTo>
                    <a:cubicBezTo>
                      <a:pt x="42" y="0"/>
                      <a:pt x="42" y="0"/>
                      <a:pt x="42" y="0"/>
                    </a:cubicBezTo>
                    <a:cubicBezTo>
                      <a:pt x="45" y="0"/>
                      <a:pt x="48" y="3"/>
                      <a:pt x="48" y="6"/>
                    </a:cubicBezTo>
                    <a:cubicBezTo>
                      <a:pt x="48" y="18"/>
                      <a:pt x="48" y="18"/>
                      <a:pt x="48" y="18"/>
                    </a:cubicBezTo>
                    <a:cubicBezTo>
                      <a:pt x="48" y="28"/>
                      <a:pt x="40" y="36"/>
                      <a:pt x="30" y="36"/>
                    </a:cubicBezTo>
                    <a:close/>
                    <a:moveTo>
                      <a:pt x="12" y="12"/>
                    </a:moveTo>
                    <a:cubicBezTo>
                      <a:pt x="12" y="18"/>
                      <a:pt x="12" y="18"/>
                      <a:pt x="12" y="18"/>
                    </a:cubicBezTo>
                    <a:cubicBezTo>
                      <a:pt x="12" y="21"/>
                      <a:pt x="15" y="24"/>
                      <a:pt x="18" y="24"/>
                    </a:cubicBezTo>
                    <a:cubicBezTo>
                      <a:pt x="30" y="24"/>
                      <a:pt x="30" y="24"/>
                      <a:pt x="30" y="24"/>
                    </a:cubicBezTo>
                    <a:cubicBezTo>
                      <a:pt x="33" y="24"/>
                      <a:pt x="36" y="21"/>
                      <a:pt x="36" y="18"/>
                    </a:cubicBezTo>
                    <a:cubicBezTo>
                      <a:pt x="36" y="12"/>
                      <a:pt x="36" y="12"/>
                      <a:pt x="36" y="12"/>
                    </a:cubicBezTo>
                    <a:lnTo>
                      <a:pt x="12" y="12"/>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52" name="Freeform 187">
                <a:extLst>
                  <a:ext uri="{FF2B5EF4-FFF2-40B4-BE49-F238E27FC236}">
                    <a16:creationId xmlns:a16="http://schemas.microsoft.com/office/drawing/2014/main" id="{A4A050CC-4F6A-4455-B172-3104ACCD6C36}"/>
                  </a:ext>
                </a:extLst>
              </p:cNvPr>
              <p:cNvSpPr>
                <a:spLocks noEditPoints="1"/>
              </p:cNvSpPr>
              <p:nvPr/>
            </p:nvSpPr>
            <p:spPr bwMode="auto">
              <a:xfrm>
                <a:off x="1912909" y="1617424"/>
                <a:ext cx="76632" cy="54884"/>
              </a:xfrm>
              <a:custGeom>
                <a:avLst/>
                <a:gdLst>
                  <a:gd name="T0" fmla="*/ 30 w 48"/>
                  <a:gd name="T1" fmla="*/ 36 h 36"/>
                  <a:gd name="T2" fmla="*/ 18 w 48"/>
                  <a:gd name="T3" fmla="*/ 36 h 36"/>
                  <a:gd name="T4" fmla="*/ 0 w 48"/>
                  <a:gd name="T5" fmla="*/ 18 h 36"/>
                  <a:gd name="T6" fmla="*/ 0 w 48"/>
                  <a:gd name="T7" fmla="*/ 6 h 36"/>
                  <a:gd name="T8" fmla="*/ 6 w 48"/>
                  <a:gd name="T9" fmla="*/ 0 h 36"/>
                  <a:gd name="T10" fmla="*/ 42 w 48"/>
                  <a:gd name="T11" fmla="*/ 0 h 36"/>
                  <a:gd name="T12" fmla="*/ 48 w 48"/>
                  <a:gd name="T13" fmla="*/ 6 h 36"/>
                  <a:gd name="T14" fmla="*/ 48 w 48"/>
                  <a:gd name="T15" fmla="*/ 18 h 36"/>
                  <a:gd name="T16" fmla="*/ 30 w 48"/>
                  <a:gd name="T17" fmla="*/ 36 h 36"/>
                  <a:gd name="T18" fmla="*/ 12 w 48"/>
                  <a:gd name="T19" fmla="*/ 12 h 36"/>
                  <a:gd name="T20" fmla="*/ 12 w 48"/>
                  <a:gd name="T21" fmla="*/ 18 h 36"/>
                  <a:gd name="T22" fmla="*/ 18 w 48"/>
                  <a:gd name="T23" fmla="*/ 24 h 36"/>
                  <a:gd name="T24" fmla="*/ 30 w 48"/>
                  <a:gd name="T25" fmla="*/ 24 h 36"/>
                  <a:gd name="T26" fmla="*/ 36 w 48"/>
                  <a:gd name="T27" fmla="*/ 18 h 36"/>
                  <a:gd name="T28" fmla="*/ 36 w 48"/>
                  <a:gd name="T29" fmla="*/ 12 h 36"/>
                  <a:gd name="T30" fmla="*/ 12 w 48"/>
                  <a:gd name="T3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36">
                    <a:moveTo>
                      <a:pt x="30" y="36"/>
                    </a:moveTo>
                    <a:cubicBezTo>
                      <a:pt x="18" y="36"/>
                      <a:pt x="18" y="36"/>
                      <a:pt x="18" y="36"/>
                    </a:cubicBezTo>
                    <a:cubicBezTo>
                      <a:pt x="8" y="36"/>
                      <a:pt x="0" y="28"/>
                      <a:pt x="0" y="18"/>
                    </a:cubicBezTo>
                    <a:cubicBezTo>
                      <a:pt x="0" y="6"/>
                      <a:pt x="0" y="6"/>
                      <a:pt x="0" y="6"/>
                    </a:cubicBezTo>
                    <a:cubicBezTo>
                      <a:pt x="0" y="3"/>
                      <a:pt x="3" y="0"/>
                      <a:pt x="6" y="0"/>
                    </a:cubicBezTo>
                    <a:cubicBezTo>
                      <a:pt x="42" y="0"/>
                      <a:pt x="42" y="0"/>
                      <a:pt x="42" y="0"/>
                    </a:cubicBezTo>
                    <a:cubicBezTo>
                      <a:pt x="45" y="0"/>
                      <a:pt x="48" y="3"/>
                      <a:pt x="48" y="6"/>
                    </a:cubicBezTo>
                    <a:cubicBezTo>
                      <a:pt x="48" y="18"/>
                      <a:pt x="48" y="18"/>
                      <a:pt x="48" y="18"/>
                    </a:cubicBezTo>
                    <a:cubicBezTo>
                      <a:pt x="48" y="28"/>
                      <a:pt x="40" y="36"/>
                      <a:pt x="30" y="36"/>
                    </a:cubicBezTo>
                    <a:close/>
                    <a:moveTo>
                      <a:pt x="12" y="12"/>
                    </a:moveTo>
                    <a:cubicBezTo>
                      <a:pt x="12" y="18"/>
                      <a:pt x="12" y="18"/>
                      <a:pt x="12" y="18"/>
                    </a:cubicBezTo>
                    <a:cubicBezTo>
                      <a:pt x="12" y="21"/>
                      <a:pt x="15" y="24"/>
                      <a:pt x="18" y="24"/>
                    </a:cubicBezTo>
                    <a:cubicBezTo>
                      <a:pt x="30" y="24"/>
                      <a:pt x="30" y="24"/>
                      <a:pt x="30" y="24"/>
                    </a:cubicBezTo>
                    <a:cubicBezTo>
                      <a:pt x="33" y="24"/>
                      <a:pt x="36" y="21"/>
                      <a:pt x="36" y="18"/>
                    </a:cubicBezTo>
                    <a:cubicBezTo>
                      <a:pt x="36" y="12"/>
                      <a:pt x="36" y="12"/>
                      <a:pt x="36" y="12"/>
                    </a:cubicBezTo>
                    <a:lnTo>
                      <a:pt x="12" y="12"/>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53" name="Freeform 188">
                <a:extLst>
                  <a:ext uri="{FF2B5EF4-FFF2-40B4-BE49-F238E27FC236}">
                    <a16:creationId xmlns:a16="http://schemas.microsoft.com/office/drawing/2014/main" id="{CA0A18CD-AB7C-4CE4-93DA-B02A512B7AF7}"/>
                  </a:ext>
                </a:extLst>
              </p:cNvPr>
              <p:cNvSpPr>
                <a:spLocks noEditPoints="1"/>
              </p:cNvSpPr>
              <p:nvPr/>
            </p:nvSpPr>
            <p:spPr bwMode="auto">
              <a:xfrm>
                <a:off x="1723399" y="1700269"/>
                <a:ext cx="266142" cy="204007"/>
              </a:xfrm>
              <a:custGeom>
                <a:avLst/>
                <a:gdLst>
                  <a:gd name="T0" fmla="*/ 162 w 168"/>
                  <a:gd name="T1" fmla="*/ 132 h 132"/>
                  <a:gd name="T2" fmla="*/ 24 w 168"/>
                  <a:gd name="T3" fmla="*/ 132 h 132"/>
                  <a:gd name="T4" fmla="*/ 19 w 168"/>
                  <a:gd name="T5" fmla="*/ 129 h 132"/>
                  <a:gd name="T6" fmla="*/ 18 w 168"/>
                  <a:gd name="T7" fmla="*/ 123 h 132"/>
                  <a:gd name="T8" fmla="*/ 31 w 168"/>
                  <a:gd name="T9" fmla="*/ 98 h 132"/>
                  <a:gd name="T10" fmla="*/ 7 w 168"/>
                  <a:gd name="T11" fmla="*/ 102 h 132"/>
                  <a:gd name="T12" fmla="*/ 2 w 168"/>
                  <a:gd name="T13" fmla="*/ 100 h 132"/>
                  <a:gd name="T14" fmla="*/ 0 w 168"/>
                  <a:gd name="T15" fmla="*/ 95 h 132"/>
                  <a:gd name="T16" fmla="*/ 6 w 168"/>
                  <a:gd name="T17" fmla="*/ 6 h 132"/>
                  <a:gd name="T18" fmla="*/ 12 w 168"/>
                  <a:gd name="T19" fmla="*/ 0 h 132"/>
                  <a:gd name="T20" fmla="*/ 30 w 168"/>
                  <a:gd name="T21" fmla="*/ 0 h 132"/>
                  <a:gd name="T22" fmla="*/ 36 w 168"/>
                  <a:gd name="T23" fmla="*/ 6 h 132"/>
                  <a:gd name="T24" fmla="*/ 162 w 168"/>
                  <a:gd name="T25" fmla="*/ 120 h 132"/>
                  <a:gd name="T26" fmla="*/ 168 w 168"/>
                  <a:gd name="T27" fmla="*/ 126 h 132"/>
                  <a:gd name="T28" fmla="*/ 162 w 168"/>
                  <a:gd name="T29" fmla="*/ 132 h 132"/>
                  <a:gd name="T30" fmla="*/ 34 w 168"/>
                  <a:gd name="T31" fmla="*/ 120 h 132"/>
                  <a:gd name="T32" fmla="*/ 126 w 168"/>
                  <a:gd name="T33" fmla="*/ 120 h 132"/>
                  <a:gd name="T34" fmla="*/ 24 w 168"/>
                  <a:gd name="T35" fmla="*/ 12 h 132"/>
                  <a:gd name="T36" fmla="*/ 18 w 168"/>
                  <a:gd name="T37" fmla="*/ 12 h 132"/>
                  <a:gd name="T38" fmla="*/ 13 w 168"/>
                  <a:gd name="T39" fmla="*/ 89 h 132"/>
                  <a:gd name="T40" fmla="*/ 41 w 168"/>
                  <a:gd name="T41" fmla="*/ 84 h 132"/>
                  <a:gd name="T42" fmla="*/ 47 w 168"/>
                  <a:gd name="T43" fmla="*/ 86 h 132"/>
                  <a:gd name="T44" fmla="*/ 47 w 168"/>
                  <a:gd name="T45" fmla="*/ 93 h 132"/>
                  <a:gd name="T46" fmla="*/ 34 w 168"/>
                  <a:gd name="T4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32">
                    <a:moveTo>
                      <a:pt x="162" y="132"/>
                    </a:moveTo>
                    <a:cubicBezTo>
                      <a:pt x="24" y="132"/>
                      <a:pt x="24" y="132"/>
                      <a:pt x="24" y="132"/>
                    </a:cubicBezTo>
                    <a:cubicBezTo>
                      <a:pt x="22" y="132"/>
                      <a:pt x="20" y="131"/>
                      <a:pt x="19" y="129"/>
                    </a:cubicBezTo>
                    <a:cubicBezTo>
                      <a:pt x="18" y="127"/>
                      <a:pt x="18" y="125"/>
                      <a:pt x="18" y="123"/>
                    </a:cubicBezTo>
                    <a:cubicBezTo>
                      <a:pt x="31" y="98"/>
                      <a:pt x="31" y="98"/>
                      <a:pt x="31" y="98"/>
                    </a:cubicBezTo>
                    <a:cubicBezTo>
                      <a:pt x="7" y="102"/>
                      <a:pt x="7" y="102"/>
                      <a:pt x="7" y="102"/>
                    </a:cubicBezTo>
                    <a:cubicBezTo>
                      <a:pt x="5" y="102"/>
                      <a:pt x="3" y="102"/>
                      <a:pt x="2" y="100"/>
                    </a:cubicBezTo>
                    <a:cubicBezTo>
                      <a:pt x="0" y="99"/>
                      <a:pt x="0" y="97"/>
                      <a:pt x="0" y="95"/>
                    </a:cubicBezTo>
                    <a:cubicBezTo>
                      <a:pt x="0" y="95"/>
                      <a:pt x="6" y="35"/>
                      <a:pt x="6" y="6"/>
                    </a:cubicBezTo>
                    <a:cubicBezTo>
                      <a:pt x="6" y="3"/>
                      <a:pt x="9" y="0"/>
                      <a:pt x="12" y="0"/>
                    </a:cubicBezTo>
                    <a:cubicBezTo>
                      <a:pt x="30" y="0"/>
                      <a:pt x="30" y="0"/>
                      <a:pt x="30" y="0"/>
                    </a:cubicBezTo>
                    <a:cubicBezTo>
                      <a:pt x="33" y="0"/>
                      <a:pt x="36" y="3"/>
                      <a:pt x="36" y="6"/>
                    </a:cubicBezTo>
                    <a:cubicBezTo>
                      <a:pt x="36" y="67"/>
                      <a:pt x="143" y="120"/>
                      <a:pt x="162" y="120"/>
                    </a:cubicBezTo>
                    <a:cubicBezTo>
                      <a:pt x="165" y="120"/>
                      <a:pt x="168" y="123"/>
                      <a:pt x="168" y="126"/>
                    </a:cubicBezTo>
                    <a:cubicBezTo>
                      <a:pt x="168" y="129"/>
                      <a:pt x="165" y="132"/>
                      <a:pt x="162" y="132"/>
                    </a:cubicBezTo>
                    <a:close/>
                    <a:moveTo>
                      <a:pt x="34" y="120"/>
                    </a:moveTo>
                    <a:cubicBezTo>
                      <a:pt x="126" y="120"/>
                      <a:pt x="126" y="120"/>
                      <a:pt x="126" y="120"/>
                    </a:cubicBezTo>
                    <a:cubicBezTo>
                      <a:pt x="86" y="101"/>
                      <a:pt x="29" y="60"/>
                      <a:pt x="24" y="12"/>
                    </a:cubicBezTo>
                    <a:cubicBezTo>
                      <a:pt x="18" y="12"/>
                      <a:pt x="18" y="12"/>
                      <a:pt x="18" y="12"/>
                    </a:cubicBezTo>
                    <a:cubicBezTo>
                      <a:pt x="17" y="36"/>
                      <a:pt x="14" y="73"/>
                      <a:pt x="13" y="89"/>
                    </a:cubicBezTo>
                    <a:cubicBezTo>
                      <a:pt x="41" y="84"/>
                      <a:pt x="41" y="84"/>
                      <a:pt x="41" y="84"/>
                    </a:cubicBezTo>
                    <a:cubicBezTo>
                      <a:pt x="43" y="84"/>
                      <a:pt x="45" y="85"/>
                      <a:pt x="47" y="86"/>
                    </a:cubicBezTo>
                    <a:cubicBezTo>
                      <a:pt x="48" y="88"/>
                      <a:pt x="48" y="91"/>
                      <a:pt x="47" y="93"/>
                    </a:cubicBezTo>
                    <a:lnTo>
                      <a:pt x="34" y="120"/>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54" name="Freeform 189">
                <a:extLst>
                  <a:ext uri="{FF2B5EF4-FFF2-40B4-BE49-F238E27FC236}">
                    <a16:creationId xmlns:a16="http://schemas.microsoft.com/office/drawing/2014/main" id="{553E4166-C8B1-49D6-A3EA-0A10C3C4E561}"/>
                  </a:ext>
                </a:extLst>
              </p:cNvPr>
              <p:cNvSpPr>
                <a:spLocks/>
              </p:cNvSpPr>
              <p:nvPr/>
            </p:nvSpPr>
            <p:spPr bwMode="auto">
              <a:xfrm>
                <a:off x="1675762" y="1759297"/>
                <a:ext cx="227825" cy="144979"/>
              </a:xfrm>
              <a:custGeom>
                <a:avLst/>
                <a:gdLst>
                  <a:gd name="T0" fmla="*/ 144 w 144"/>
                  <a:gd name="T1" fmla="*/ 94 h 94"/>
                  <a:gd name="T2" fmla="*/ 6 w 144"/>
                  <a:gd name="T3" fmla="*/ 94 h 94"/>
                  <a:gd name="T4" fmla="*/ 0 w 144"/>
                  <a:gd name="T5" fmla="*/ 88 h 94"/>
                  <a:gd name="T6" fmla="*/ 0 w 144"/>
                  <a:gd name="T7" fmla="*/ 49 h 94"/>
                  <a:gd name="T8" fmla="*/ 36 w 144"/>
                  <a:gd name="T9" fmla="*/ 1 h 94"/>
                  <a:gd name="T10" fmla="*/ 38 w 144"/>
                  <a:gd name="T11" fmla="*/ 0 h 94"/>
                  <a:gd name="T12" fmla="*/ 43 w 144"/>
                  <a:gd name="T13" fmla="*/ 11 h 94"/>
                  <a:gd name="T14" fmla="*/ 41 w 144"/>
                  <a:gd name="T15" fmla="*/ 12 h 94"/>
                  <a:gd name="T16" fmla="*/ 12 w 144"/>
                  <a:gd name="T17" fmla="*/ 49 h 94"/>
                  <a:gd name="T18" fmla="*/ 12 w 144"/>
                  <a:gd name="T19" fmla="*/ 82 h 94"/>
                  <a:gd name="T20" fmla="*/ 144 w 144"/>
                  <a:gd name="T21" fmla="*/ 82 h 94"/>
                  <a:gd name="T22" fmla="*/ 144 w 144"/>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94">
                    <a:moveTo>
                      <a:pt x="144" y="94"/>
                    </a:moveTo>
                    <a:cubicBezTo>
                      <a:pt x="6" y="94"/>
                      <a:pt x="6" y="94"/>
                      <a:pt x="6" y="94"/>
                    </a:cubicBezTo>
                    <a:cubicBezTo>
                      <a:pt x="3" y="94"/>
                      <a:pt x="0" y="91"/>
                      <a:pt x="0" y="88"/>
                    </a:cubicBezTo>
                    <a:cubicBezTo>
                      <a:pt x="0" y="49"/>
                      <a:pt x="0" y="49"/>
                      <a:pt x="0" y="49"/>
                    </a:cubicBezTo>
                    <a:cubicBezTo>
                      <a:pt x="0" y="19"/>
                      <a:pt x="23" y="7"/>
                      <a:pt x="36" y="1"/>
                    </a:cubicBezTo>
                    <a:cubicBezTo>
                      <a:pt x="38" y="0"/>
                      <a:pt x="38" y="0"/>
                      <a:pt x="38" y="0"/>
                    </a:cubicBezTo>
                    <a:cubicBezTo>
                      <a:pt x="43" y="11"/>
                      <a:pt x="43" y="11"/>
                      <a:pt x="43" y="11"/>
                    </a:cubicBezTo>
                    <a:cubicBezTo>
                      <a:pt x="41" y="12"/>
                      <a:pt x="41" y="12"/>
                      <a:pt x="41" y="12"/>
                    </a:cubicBezTo>
                    <a:cubicBezTo>
                      <a:pt x="30" y="17"/>
                      <a:pt x="12" y="26"/>
                      <a:pt x="12" y="49"/>
                    </a:cubicBezTo>
                    <a:cubicBezTo>
                      <a:pt x="12" y="82"/>
                      <a:pt x="12" y="82"/>
                      <a:pt x="12" y="82"/>
                    </a:cubicBezTo>
                    <a:cubicBezTo>
                      <a:pt x="144" y="82"/>
                      <a:pt x="144" y="82"/>
                      <a:pt x="144" y="82"/>
                    </a:cubicBezTo>
                    <a:lnTo>
                      <a:pt x="144" y="94"/>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55" name="Freeform 190">
                <a:extLst>
                  <a:ext uri="{FF2B5EF4-FFF2-40B4-BE49-F238E27FC236}">
                    <a16:creationId xmlns:a16="http://schemas.microsoft.com/office/drawing/2014/main" id="{4F1D94B9-AE69-45EB-A946-CAAE89F7F2B9}"/>
                  </a:ext>
                </a:extLst>
              </p:cNvPr>
              <p:cNvSpPr>
                <a:spLocks/>
              </p:cNvSpPr>
              <p:nvPr/>
            </p:nvSpPr>
            <p:spPr bwMode="auto">
              <a:xfrm>
                <a:off x="1903588" y="1759297"/>
                <a:ext cx="227825" cy="144979"/>
              </a:xfrm>
              <a:custGeom>
                <a:avLst/>
                <a:gdLst>
                  <a:gd name="T0" fmla="*/ 138 w 144"/>
                  <a:gd name="T1" fmla="*/ 94 h 94"/>
                  <a:gd name="T2" fmla="*/ 0 w 144"/>
                  <a:gd name="T3" fmla="*/ 94 h 94"/>
                  <a:gd name="T4" fmla="*/ 0 w 144"/>
                  <a:gd name="T5" fmla="*/ 82 h 94"/>
                  <a:gd name="T6" fmla="*/ 132 w 144"/>
                  <a:gd name="T7" fmla="*/ 82 h 94"/>
                  <a:gd name="T8" fmla="*/ 132 w 144"/>
                  <a:gd name="T9" fmla="*/ 49 h 94"/>
                  <a:gd name="T10" fmla="*/ 103 w 144"/>
                  <a:gd name="T11" fmla="*/ 11 h 94"/>
                  <a:gd name="T12" fmla="*/ 101 w 144"/>
                  <a:gd name="T13" fmla="*/ 11 h 94"/>
                  <a:gd name="T14" fmla="*/ 106 w 144"/>
                  <a:gd name="T15" fmla="*/ 0 h 94"/>
                  <a:gd name="T16" fmla="*/ 108 w 144"/>
                  <a:gd name="T17" fmla="*/ 1 h 94"/>
                  <a:gd name="T18" fmla="*/ 144 w 144"/>
                  <a:gd name="T19" fmla="*/ 49 h 94"/>
                  <a:gd name="T20" fmla="*/ 144 w 144"/>
                  <a:gd name="T21" fmla="*/ 88 h 94"/>
                  <a:gd name="T22" fmla="*/ 138 w 144"/>
                  <a:gd name="T2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94">
                    <a:moveTo>
                      <a:pt x="138" y="94"/>
                    </a:moveTo>
                    <a:cubicBezTo>
                      <a:pt x="0" y="94"/>
                      <a:pt x="0" y="94"/>
                      <a:pt x="0" y="94"/>
                    </a:cubicBezTo>
                    <a:cubicBezTo>
                      <a:pt x="0" y="82"/>
                      <a:pt x="0" y="82"/>
                      <a:pt x="0" y="82"/>
                    </a:cubicBezTo>
                    <a:cubicBezTo>
                      <a:pt x="132" y="82"/>
                      <a:pt x="132" y="82"/>
                      <a:pt x="132" y="82"/>
                    </a:cubicBezTo>
                    <a:cubicBezTo>
                      <a:pt x="132" y="49"/>
                      <a:pt x="132" y="49"/>
                      <a:pt x="132" y="49"/>
                    </a:cubicBezTo>
                    <a:cubicBezTo>
                      <a:pt x="132" y="26"/>
                      <a:pt x="114" y="17"/>
                      <a:pt x="103" y="11"/>
                    </a:cubicBezTo>
                    <a:cubicBezTo>
                      <a:pt x="101" y="11"/>
                      <a:pt x="101" y="11"/>
                      <a:pt x="101" y="11"/>
                    </a:cubicBezTo>
                    <a:cubicBezTo>
                      <a:pt x="106" y="0"/>
                      <a:pt x="106" y="0"/>
                      <a:pt x="106" y="0"/>
                    </a:cubicBezTo>
                    <a:cubicBezTo>
                      <a:pt x="108" y="1"/>
                      <a:pt x="108" y="1"/>
                      <a:pt x="108" y="1"/>
                    </a:cubicBezTo>
                    <a:cubicBezTo>
                      <a:pt x="120" y="7"/>
                      <a:pt x="144" y="18"/>
                      <a:pt x="144" y="49"/>
                    </a:cubicBezTo>
                    <a:cubicBezTo>
                      <a:pt x="144" y="88"/>
                      <a:pt x="144" y="88"/>
                      <a:pt x="144" y="88"/>
                    </a:cubicBezTo>
                    <a:cubicBezTo>
                      <a:pt x="144" y="91"/>
                      <a:pt x="141" y="94"/>
                      <a:pt x="138" y="94"/>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56" name="Freeform 191">
                <a:extLst>
                  <a:ext uri="{FF2B5EF4-FFF2-40B4-BE49-F238E27FC236}">
                    <a16:creationId xmlns:a16="http://schemas.microsoft.com/office/drawing/2014/main" id="{46CFF235-73B9-412C-BA14-1908BD20D3DF}"/>
                  </a:ext>
                </a:extLst>
              </p:cNvPr>
              <p:cNvSpPr>
                <a:spLocks/>
              </p:cNvSpPr>
              <p:nvPr/>
            </p:nvSpPr>
            <p:spPr bwMode="auto">
              <a:xfrm>
                <a:off x="1909801" y="1700269"/>
                <a:ext cx="173976" cy="199865"/>
              </a:xfrm>
              <a:custGeom>
                <a:avLst/>
                <a:gdLst>
                  <a:gd name="T0" fmla="*/ 80 w 110"/>
                  <a:gd name="T1" fmla="*/ 129 h 129"/>
                  <a:gd name="T2" fmla="*/ 62 w 110"/>
                  <a:gd name="T3" fmla="*/ 93 h 129"/>
                  <a:gd name="T4" fmla="*/ 63 w 110"/>
                  <a:gd name="T5" fmla="*/ 86 h 129"/>
                  <a:gd name="T6" fmla="*/ 69 w 110"/>
                  <a:gd name="T7" fmla="*/ 84 h 129"/>
                  <a:gd name="T8" fmla="*/ 97 w 110"/>
                  <a:gd name="T9" fmla="*/ 89 h 129"/>
                  <a:gd name="T10" fmla="*/ 92 w 110"/>
                  <a:gd name="T11" fmla="*/ 12 h 129"/>
                  <a:gd name="T12" fmla="*/ 85 w 110"/>
                  <a:gd name="T13" fmla="*/ 12 h 129"/>
                  <a:gd name="T14" fmla="*/ 0 w 110"/>
                  <a:gd name="T15" fmla="*/ 115 h 129"/>
                  <a:gd name="T16" fmla="*/ 0 w 110"/>
                  <a:gd name="T17" fmla="*/ 103 h 129"/>
                  <a:gd name="T18" fmla="*/ 74 w 110"/>
                  <a:gd name="T19" fmla="*/ 5 h 129"/>
                  <a:gd name="T20" fmla="*/ 80 w 110"/>
                  <a:gd name="T21" fmla="*/ 0 h 129"/>
                  <a:gd name="T22" fmla="*/ 98 w 110"/>
                  <a:gd name="T23" fmla="*/ 0 h 129"/>
                  <a:gd name="T24" fmla="*/ 104 w 110"/>
                  <a:gd name="T25" fmla="*/ 6 h 129"/>
                  <a:gd name="T26" fmla="*/ 110 w 110"/>
                  <a:gd name="T27" fmla="*/ 95 h 129"/>
                  <a:gd name="T28" fmla="*/ 108 w 110"/>
                  <a:gd name="T29" fmla="*/ 100 h 129"/>
                  <a:gd name="T30" fmla="*/ 103 w 110"/>
                  <a:gd name="T31" fmla="*/ 102 h 129"/>
                  <a:gd name="T32" fmla="*/ 78 w 110"/>
                  <a:gd name="T33" fmla="*/ 98 h 129"/>
                  <a:gd name="T34" fmla="*/ 91 w 110"/>
                  <a:gd name="T35" fmla="*/ 123 h 129"/>
                  <a:gd name="T36" fmla="*/ 80 w 110"/>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29">
                    <a:moveTo>
                      <a:pt x="80" y="129"/>
                    </a:moveTo>
                    <a:cubicBezTo>
                      <a:pt x="62" y="93"/>
                      <a:pt x="62" y="93"/>
                      <a:pt x="62" y="93"/>
                    </a:cubicBezTo>
                    <a:cubicBezTo>
                      <a:pt x="61" y="91"/>
                      <a:pt x="62" y="88"/>
                      <a:pt x="63" y="86"/>
                    </a:cubicBezTo>
                    <a:cubicBezTo>
                      <a:pt x="64" y="85"/>
                      <a:pt x="67" y="84"/>
                      <a:pt x="69" y="84"/>
                    </a:cubicBezTo>
                    <a:cubicBezTo>
                      <a:pt x="97" y="89"/>
                      <a:pt x="97" y="89"/>
                      <a:pt x="97" y="89"/>
                    </a:cubicBezTo>
                    <a:cubicBezTo>
                      <a:pt x="96" y="73"/>
                      <a:pt x="92" y="36"/>
                      <a:pt x="92" y="12"/>
                    </a:cubicBezTo>
                    <a:cubicBezTo>
                      <a:pt x="85" y="12"/>
                      <a:pt x="85" y="12"/>
                      <a:pt x="85" y="12"/>
                    </a:cubicBezTo>
                    <a:cubicBezTo>
                      <a:pt x="76" y="60"/>
                      <a:pt x="23" y="115"/>
                      <a:pt x="0" y="115"/>
                    </a:cubicBezTo>
                    <a:cubicBezTo>
                      <a:pt x="0" y="103"/>
                      <a:pt x="0" y="103"/>
                      <a:pt x="0" y="103"/>
                    </a:cubicBezTo>
                    <a:cubicBezTo>
                      <a:pt x="15" y="103"/>
                      <a:pt x="68" y="51"/>
                      <a:pt x="74" y="5"/>
                    </a:cubicBezTo>
                    <a:cubicBezTo>
                      <a:pt x="74" y="2"/>
                      <a:pt x="77" y="0"/>
                      <a:pt x="80" y="0"/>
                    </a:cubicBezTo>
                    <a:cubicBezTo>
                      <a:pt x="98" y="0"/>
                      <a:pt x="98" y="0"/>
                      <a:pt x="98" y="0"/>
                    </a:cubicBezTo>
                    <a:cubicBezTo>
                      <a:pt x="101" y="0"/>
                      <a:pt x="104" y="3"/>
                      <a:pt x="104" y="6"/>
                    </a:cubicBezTo>
                    <a:cubicBezTo>
                      <a:pt x="104" y="35"/>
                      <a:pt x="110" y="95"/>
                      <a:pt x="110" y="95"/>
                    </a:cubicBezTo>
                    <a:cubicBezTo>
                      <a:pt x="110" y="97"/>
                      <a:pt x="109" y="99"/>
                      <a:pt x="108" y="100"/>
                    </a:cubicBezTo>
                    <a:cubicBezTo>
                      <a:pt x="107" y="102"/>
                      <a:pt x="105" y="102"/>
                      <a:pt x="103" y="102"/>
                    </a:cubicBezTo>
                    <a:cubicBezTo>
                      <a:pt x="78" y="98"/>
                      <a:pt x="78" y="98"/>
                      <a:pt x="78" y="98"/>
                    </a:cubicBezTo>
                    <a:cubicBezTo>
                      <a:pt x="91" y="123"/>
                      <a:pt x="91" y="123"/>
                      <a:pt x="91" y="123"/>
                    </a:cubicBezTo>
                    <a:lnTo>
                      <a:pt x="80" y="129"/>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57" name="Freeform 192">
                <a:extLst>
                  <a:ext uri="{FF2B5EF4-FFF2-40B4-BE49-F238E27FC236}">
                    <a16:creationId xmlns:a16="http://schemas.microsoft.com/office/drawing/2014/main" id="{6649A1E0-A43C-4E90-A0A2-97E7F23B8872}"/>
                  </a:ext>
                </a:extLst>
              </p:cNvPr>
              <p:cNvSpPr>
                <a:spLocks/>
              </p:cNvSpPr>
              <p:nvPr/>
            </p:nvSpPr>
            <p:spPr bwMode="auto">
              <a:xfrm>
                <a:off x="1795888" y="1552184"/>
                <a:ext cx="215399" cy="37280"/>
              </a:xfrm>
              <a:custGeom>
                <a:avLst/>
                <a:gdLst>
                  <a:gd name="T0" fmla="*/ 68 w 136"/>
                  <a:gd name="T1" fmla="*/ 24 h 24"/>
                  <a:gd name="T2" fmla="*/ 0 w 136"/>
                  <a:gd name="T3" fmla="*/ 12 h 24"/>
                  <a:gd name="T4" fmla="*/ 4 w 136"/>
                  <a:gd name="T5" fmla="*/ 0 h 24"/>
                  <a:gd name="T6" fmla="*/ 68 w 136"/>
                  <a:gd name="T7" fmla="*/ 12 h 24"/>
                  <a:gd name="T8" fmla="*/ 132 w 136"/>
                  <a:gd name="T9" fmla="*/ 0 h 24"/>
                  <a:gd name="T10" fmla="*/ 136 w 136"/>
                  <a:gd name="T11" fmla="*/ 12 h 24"/>
                  <a:gd name="T12" fmla="*/ 68 w 13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36" h="24">
                    <a:moveTo>
                      <a:pt x="68" y="24"/>
                    </a:moveTo>
                    <a:cubicBezTo>
                      <a:pt x="31" y="24"/>
                      <a:pt x="1" y="12"/>
                      <a:pt x="0" y="12"/>
                    </a:cubicBezTo>
                    <a:cubicBezTo>
                      <a:pt x="4" y="0"/>
                      <a:pt x="4" y="0"/>
                      <a:pt x="4" y="0"/>
                    </a:cubicBezTo>
                    <a:cubicBezTo>
                      <a:pt x="4" y="1"/>
                      <a:pt x="33" y="12"/>
                      <a:pt x="68" y="12"/>
                    </a:cubicBezTo>
                    <a:cubicBezTo>
                      <a:pt x="102" y="12"/>
                      <a:pt x="131" y="1"/>
                      <a:pt x="132" y="0"/>
                    </a:cubicBezTo>
                    <a:cubicBezTo>
                      <a:pt x="136" y="12"/>
                      <a:pt x="136" y="12"/>
                      <a:pt x="136" y="12"/>
                    </a:cubicBezTo>
                    <a:cubicBezTo>
                      <a:pt x="135" y="12"/>
                      <a:pt x="105" y="24"/>
                      <a:pt x="68" y="24"/>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grpSp>
        <p:sp>
          <p:nvSpPr>
            <p:cNvPr id="58" name="Rectangle 83">
              <a:extLst>
                <a:ext uri="{FF2B5EF4-FFF2-40B4-BE49-F238E27FC236}">
                  <a16:creationId xmlns:a16="http://schemas.microsoft.com/office/drawing/2014/main" id="{C7597360-D427-4639-B718-BFEA19CF09CD}"/>
                </a:ext>
              </a:extLst>
            </p:cNvPr>
            <p:cNvSpPr/>
            <p:nvPr/>
          </p:nvSpPr>
          <p:spPr>
            <a:xfrm>
              <a:off x="1309552" y="2780928"/>
              <a:ext cx="1171731" cy="207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s-ES" sz="750" b="1" cap="all" dirty="0">
                  <a:solidFill>
                    <a:schemeClr val="accent3">
                      <a:lumMod val="75000"/>
                    </a:schemeClr>
                  </a:solidFill>
                  <a:latin typeface="Arial "/>
                  <a:ea typeface="Roboto Medium" panose="02000000000000000000" pitchFamily="2" charset="0"/>
                  <a:cs typeface="Arial" panose="020B0604020202020204" pitchFamily="34" charset="0"/>
                </a:rPr>
                <a:t>ADVANCED PERSISTENT THREAT (APT)</a:t>
              </a:r>
            </a:p>
          </p:txBody>
        </p:sp>
      </p:grpSp>
      <p:grpSp>
        <p:nvGrpSpPr>
          <p:cNvPr id="226" name="Grupo 225">
            <a:extLst>
              <a:ext uri="{FF2B5EF4-FFF2-40B4-BE49-F238E27FC236}">
                <a16:creationId xmlns:a16="http://schemas.microsoft.com/office/drawing/2014/main" id="{33039971-7963-4537-A1B2-2570FB99A698}"/>
              </a:ext>
            </a:extLst>
          </p:cNvPr>
          <p:cNvGrpSpPr/>
          <p:nvPr/>
        </p:nvGrpSpPr>
        <p:grpSpPr>
          <a:xfrm>
            <a:off x="1674451" y="3279450"/>
            <a:ext cx="467146" cy="467048"/>
            <a:chOff x="1674451" y="3279450"/>
            <a:chExt cx="467146" cy="467048"/>
          </a:xfrm>
        </p:grpSpPr>
        <p:sp>
          <p:nvSpPr>
            <p:cNvPr id="59" name="Oval 105">
              <a:extLst>
                <a:ext uri="{FF2B5EF4-FFF2-40B4-BE49-F238E27FC236}">
                  <a16:creationId xmlns:a16="http://schemas.microsoft.com/office/drawing/2014/main" id="{C29182F3-ABBC-4DEF-9F89-37A9A67BDAE0}"/>
                </a:ext>
              </a:extLst>
            </p:cNvPr>
            <p:cNvSpPr/>
            <p:nvPr/>
          </p:nvSpPr>
          <p:spPr>
            <a:xfrm>
              <a:off x="1674451" y="3279450"/>
              <a:ext cx="467146" cy="467048"/>
            </a:xfrm>
            <a:prstGeom prst="ellipse">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675">
                <a:solidFill>
                  <a:srgbClr val="FFFFFF"/>
                </a:solidFill>
                <a:latin typeface="Arial" panose="020B0604020202020204"/>
              </a:endParaRPr>
            </a:p>
          </p:txBody>
        </p:sp>
        <p:grpSp>
          <p:nvGrpSpPr>
            <p:cNvPr id="60" name="Group 54">
              <a:extLst>
                <a:ext uri="{FF2B5EF4-FFF2-40B4-BE49-F238E27FC236}">
                  <a16:creationId xmlns:a16="http://schemas.microsoft.com/office/drawing/2014/main" id="{684E1196-017B-49B4-9497-7005977BE6C1}"/>
                </a:ext>
              </a:extLst>
            </p:cNvPr>
            <p:cNvGrpSpPr>
              <a:grpSpLocks noChangeAspect="1"/>
            </p:cNvGrpSpPr>
            <p:nvPr/>
          </p:nvGrpSpPr>
          <p:grpSpPr bwMode="auto">
            <a:xfrm>
              <a:off x="1760038" y="3339951"/>
              <a:ext cx="319682" cy="311707"/>
              <a:chOff x="2584" y="3215"/>
              <a:chExt cx="441" cy="430"/>
            </a:xfrm>
            <a:solidFill>
              <a:srgbClr val="5F5F5F"/>
            </a:solidFill>
          </p:grpSpPr>
          <p:sp>
            <p:nvSpPr>
              <p:cNvPr id="61" name="Freeform 55">
                <a:extLst>
                  <a:ext uri="{FF2B5EF4-FFF2-40B4-BE49-F238E27FC236}">
                    <a16:creationId xmlns:a16="http://schemas.microsoft.com/office/drawing/2014/main" id="{402CD055-FD73-4D11-8832-DD4450C9D48A}"/>
                  </a:ext>
                </a:extLst>
              </p:cNvPr>
              <p:cNvSpPr>
                <a:spLocks/>
              </p:cNvSpPr>
              <p:nvPr/>
            </p:nvSpPr>
            <p:spPr bwMode="auto">
              <a:xfrm>
                <a:off x="2672" y="3215"/>
                <a:ext cx="141" cy="305"/>
              </a:xfrm>
              <a:custGeom>
                <a:avLst/>
                <a:gdLst>
                  <a:gd name="T0" fmla="*/ 86 w 92"/>
                  <a:gd name="T1" fmla="*/ 204 h 204"/>
                  <a:gd name="T2" fmla="*/ 21 w 92"/>
                  <a:gd name="T3" fmla="*/ 143 h 204"/>
                  <a:gd name="T4" fmla="*/ 3 w 92"/>
                  <a:gd name="T5" fmla="*/ 123 h 204"/>
                  <a:gd name="T6" fmla="*/ 8 w 92"/>
                  <a:gd name="T7" fmla="*/ 99 h 204"/>
                  <a:gd name="T8" fmla="*/ 3 w 92"/>
                  <a:gd name="T9" fmla="*/ 67 h 204"/>
                  <a:gd name="T10" fmla="*/ 17 w 92"/>
                  <a:gd name="T11" fmla="*/ 24 h 204"/>
                  <a:gd name="T12" fmla="*/ 86 w 92"/>
                  <a:gd name="T13" fmla="*/ 0 h 204"/>
                  <a:gd name="T14" fmla="*/ 92 w 92"/>
                  <a:gd name="T15" fmla="*/ 6 h 204"/>
                  <a:gd name="T16" fmla="*/ 86 w 92"/>
                  <a:gd name="T17" fmla="*/ 12 h 204"/>
                  <a:gd name="T18" fmla="*/ 26 w 92"/>
                  <a:gd name="T19" fmla="*/ 32 h 204"/>
                  <a:gd name="T20" fmla="*/ 14 w 92"/>
                  <a:gd name="T21" fmla="*/ 65 h 204"/>
                  <a:gd name="T22" fmla="*/ 20 w 92"/>
                  <a:gd name="T23" fmla="*/ 101 h 204"/>
                  <a:gd name="T24" fmla="*/ 17 w 92"/>
                  <a:gd name="T25" fmla="*/ 107 h 204"/>
                  <a:gd name="T26" fmla="*/ 15 w 92"/>
                  <a:gd name="T27" fmla="*/ 120 h 204"/>
                  <a:gd name="T28" fmla="*/ 26 w 92"/>
                  <a:gd name="T29" fmla="*/ 132 h 204"/>
                  <a:gd name="T30" fmla="*/ 32 w 92"/>
                  <a:gd name="T31" fmla="*/ 138 h 204"/>
                  <a:gd name="T32" fmla="*/ 86 w 92"/>
                  <a:gd name="T33" fmla="*/ 192 h 204"/>
                  <a:gd name="T34" fmla="*/ 92 w 92"/>
                  <a:gd name="T35" fmla="*/ 198 h 204"/>
                  <a:gd name="T36" fmla="*/ 86 w 92"/>
                  <a:gd name="T37"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204">
                    <a:moveTo>
                      <a:pt x="86" y="204"/>
                    </a:moveTo>
                    <a:cubicBezTo>
                      <a:pt x="68" y="204"/>
                      <a:pt x="24" y="181"/>
                      <a:pt x="21" y="143"/>
                    </a:cubicBezTo>
                    <a:cubicBezTo>
                      <a:pt x="12" y="141"/>
                      <a:pt x="6" y="133"/>
                      <a:pt x="3" y="123"/>
                    </a:cubicBezTo>
                    <a:cubicBezTo>
                      <a:pt x="1" y="113"/>
                      <a:pt x="3" y="104"/>
                      <a:pt x="8" y="99"/>
                    </a:cubicBezTo>
                    <a:cubicBezTo>
                      <a:pt x="3" y="67"/>
                      <a:pt x="3" y="67"/>
                      <a:pt x="3" y="67"/>
                    </a:cubicBezTo>
                    <a:cubicBezTo>
                      <a:pt x="2" y="66"/>
                      <a:pt x="0" y="43"/>
                      <a:pt x="17" y="24"/>
                    </a:cubicBezTo>
                    <a:cubicBezTo>
                      <a:pt x="32" y="8"/>
                      <a:pt x="55" y="0"/>
                      <a:pt x="86" y="0"/>
                    </a:cubicBezTo>
                    <a:cubicBezTo>
                      <a:pt x="90" y="0"/>
                      <a:pt x="92" y="3"/>
                      <a:pt x="92" y="6"/>
                    </a:cubicBezTo>
                    <a:cubicBezTo>
                      <a:pt x="92" y="9"/>
                      <a:pt x="90" y="12"/>
                      <a:pt x="86" y="12"/>
                    </a:cubicBezTo>
                    <a:cubicBezTo>
                      <a:pt x="59" y="12"/>
                      <a:pt x="38" y="19"/>
                      <a:pt x="26" y="32"/>
                    </a:cubicBezTo>
                    <a:cubicBezTo>
                      <a:pt x="14" y="46"/>
                      <a:pt x="14" y="63"/>
                      <a:pt x="14" y="65"/>
                    </a:cubicBezTo>
                    <a:cubicBezTo>
                      <a:pt x="20" y="101"/>
                      <a:pt x="20" y="101"/>
                      <a:pt x="20" y="101"/>
                    </a:cubicBezTo>
                    <a:cubicBezTo>
                      <a:pt x="21" y="104"/>
                      <a:pt x="19" y="106"/>
                      <a:pt x="17" y="107"/>
                    </a:cubicBezTo>
                    <a:cubicBezTo>
                      <a:pt x="14" y="109"/>
                      <a:pt x="13" y="114"/>
                      <a:pt x="15" y="120"/>
                    </a:cubicBezTo>
                    <a:cubicBezTo>
                      <a:pt x="16" y="126"/>
                      <a:pt x="20" y="132"/>
                      <a:pt x="26" y="132"/>
                    </a:cubicBezTo>
                    <a:cubicBezTo>
                      <a:pt x="30" y="132"/>
                      <a:pt x="32" y="135"/>
                      <a:pt x="32" y="138"/>
                    </a:cubicBezTo>
                    <a:cubicBezTo>
                      <a:pt x="32" y="169"/>
                      <a:pt x="70" y="192"/>
                      <a:pt x="86" y="192"/>
                    </a:cubicBezTo>
                    <a:cubicBezTo>
                      <a:pt x="90" y="192"/>
                      <a:pt x="92" y="195"/>
                      <a:pt x="92" y="198"/>
                    </a:cubicBezTo>
                    <a:cubicBezTo>
                      <a:pt x="92" y="201"/>
                      <a:pt x="90" y="204"/>
                      <a:pt x="86"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2" name="Freeform 56">
                <a:extLst>
                  <a:ext uri="{FF2B5EF4-FFF2-40B4-BE49-F238E27FC236}">
                    <a16:creationId xmlns:a16="http://schemas.microsoft.com/office/drawing/2014/main" id="{E99AA7D8-ABAE-4935-AE89-D5CF55D2361C}"/>
                  </a:ext>
                </a:extLst>
              </p:cNvPr>
              <p:cNvSpPr>
                <a:spLocks noEditPoints="1"/>
              </p:cNvSpPr>
              <p:nvPr/>
            </p:nvSpPr>
            <p:spPr bwMode="auto">
              <a:xfrm>
                <a:off x="2795" y="3215"/>
                <a:ext cx="142" cy="305"/>
              </a:xfrm>
              <a:custGeom>
                <a:avLst/>
                <a:gdLst>
                  <a:gd name="T0" fmla="*/ 6 w 93"/>
                  <a:gd name="T1" fmla="*/ 204 h 204"/>
                  <a:gd name="T2" fmla="*/ 0 w 93"/>
                  <a:gd name="T3" fmla="*/ 198 h 204"/>
                  <a:gd name="T4" fmla="*/ 6 w 93"/>
                  <a:gd name="T5" fmla="*/ 192 h 204"/>
                  <a:gd name="T6" fmla="*/ 60 w 93"/>
                  <a:gd name="T7" fmla="*/ 138 h 204"/>
                  <a:gd name="T8" fmla="*/ 66 w 93"/>
                  <a:gd name="T9" fmla="*/ 132 h 204"/>
                  <a:gd name="T10" fmla="*/ 78 w 93"/>
                  <a:gd name="T11" fmla="*/ 120 h 204"/>
                  <a:gd name="T12" fmla="*/ 76 w 93"/>
                  <a:gd name="T13" fmla="*/ 107 h 204"/>
                  <a:gd name="T14" fmla="*/ 73 w 93"/>
                  <a:gd name="T15" fmla="*/ 101 h 204"/>
                  <a:gd name="T16" fmla="*/ 78 w 93"/>
                  <a:gd name="T17" fmla="*/ 65 h 204"/>
                  <a:gd name="T18" fmla="*/ 66 w 93"/>
                  <a:gd name="T19" fmla="*/ 32 h 204"/>
                  <a:gd name="T20" fmla="*/ 6 w 93"/>
                  <a:gd name="T21" fmla="*/ 12 h 204"/>
                  <a:gd name="T22" fmla="*/ 0 w 93"/>
                  <a:gd name="T23" fmla="*/ 6 h 204"/>
                  <a:gd name="T24" fmla="*/ 6 w 93"/>
                  <a:gd name="T25" fmla="*/ 0 h 204"/>
                  <a:gd name="T26" fmla="*/ 75 w 93"/>
                  <a:gd name="T27" fmla="*/ 24 h 204"/>
                  <a:gd name="T28" fmla="*/ 90 w 93"/>
                  <a:gd name="T29" fmla="*/ 67 h 204"/>
                  <a:gd name="T30" fmla="*/ 85 w 93"/>
                  <a:gd name="T31" fmla="*/ 99 h 204"/>
                  <a:gd name="T32" fmla="*/ 90 w 93"/>
                  <a:gd name="T33" fmla="*/ 123 h 204"/>
                  <a:gd name="T34" fmla="*/ 72 w 93"/>
                  <a:gd name="T35" fmla="*/ 143 h 204"/>
                  <a:gd name="T36" fmla="*/ 6 w 93"/>
                  <a:gd name="T37" fmla="*/ 204 h 204"/>
                  <a:gd name="T38" fmla="*/ 84 w 93"/>
                  <a:gd name="T39" fmla="*/ 66 h 204"/>
                  <a:gd name="T40" fmla="*/ 84 w 93"/>
                  <a:gd name="T41" fmla="*/ 6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204">
                    <a:moveTo>
                      <a:pt x="6" y="204"/>
                    </a:moveTo>
                    <a:cubicBezTo>
                      <a:pt x="3" y="204"/>
                      <a:pt x="0" y="201"/>
                      <a:pt x="0" y="198"/>
                    </a:cubicBezTo>
                    <a:cubicBezTo>
                      <a:pt x="0" y="195"/>
                      <a:pt x="3" y="192"/>
                      <a:pt x="6" y="192"/>
                    </a:cubicBezTo>
                    <a:cubicBezTo>
                      <a:pt x="23" y="192"/>
                      <a:pt x="60" y="169"/>
                      <a:pt x="60" y="138"/>
                    </a:cubicBezTo>
                    <a:cubicBezTo>
                      <a:pt x="60" y="135"/>
                      <a:pt x="63" y="132"/>
                      <a:pt x="66" y="132"/>
                    </a:cubicBezTo>
                    <a:cubicBezTo>
                      <a:pt x="73" y="132"/>
                      <a:pt x="77" y="126"/>
                      <a:pt x="78" y="120"/>
                    </a:cubicBezTo>
                    <a:cubicBezTo>
                      <a:pt x="79" y="114"/>
                      <a:pt x="78" y="109"/>
                      <a:pt x="76" y="107"/>
                    </a:cubicBezTo>
                    <a:cubicBezTo>
                      <a:pt x="73" y="106"/>
                      <a:pt x="72" y="104"/>
                      <a:pt x="73" y="101"/>
                    </a:cubicBezTo>
                    <a:cubicBezTo>
                      <a:pt x="78" y="65"/>
                      <a:pt x="78" y="65"/>
                      <a:pt x="78" y="65"/>
                    </a:cubicBezTo>
                    <a:cubicBezTo>
                      <a:pt x="79" y="63"/>
                      <a:pt x="79" y="46"/>
                      <a:pt x="66" y="32"/>
                    </a:cubicBezTo>
                    <a:cubicBezTo>
                      <a:pt x="54" y="19"/>
                      <a:pt x="34" y="12"/>
                      <a:pt x="6" y="12"/>
                    </a:cubicBezTo>
                    <a:cubicBezTo>
                      <a:pt x="3" y="12"/>
                      <a:pt x="0" y="9"/>
                      <a:pt x="0" y="6"/>
                    </a:cubicBezTo>
                    <a:cubicBezTo>
                      <a:pt x="0" y="3"/>
                      <a:pt x="3" y="0"/>
                      <a:pt x="6" y="0"/>
                    </a:cubicBezTo>
                    <a:cubicBezTo>
                      <a:pt x="38" y="0"/>
                      <a:pt x="61" y="8"/>
                      <a:pt x="75" y="24"/>
                    </a:cubicBezTo>
                    <a:cubicBezTo>
                      <a:pt x="93" y="43"/>
                      <a:pt x="91" y="66"/>
                      <a:pt x="90" y="67"/>
                    </a:cubicBezTo>
                    <a:cubicBezTo>
                      <a:pt x="85" y="99"/>
                      <a:pt x="85" y="99"/>
                      <a:pt x="85" y="99"/>
                    </a:cubicBezTo>
                    <a:cubicBezTo>
                      <a:pt x="90" y="104"/>
                      <a:pt x="92" y="113"/>
                      <a:pt x="90" y="123"/>
                    </a:cubicBezTo>
                    <a:cubicBezTo>
                      <a:pt x="87" y="133"/>
                      <a:pt x="81" y="141"/>
                      <a:pt x="72" y="143"/>
                    </a:cubicBezTo>
                    <a:cubicBezTo>
                      <a:pt x="68" y="181"/>
                      <a:pt x="25" y="204"/>
                      <a:pt x="6" y="204"/>
                    </a:cubicBezTo>
                    <a:close/>
                    <a:moveTo>
                      <a:pt x="84" y="66"/>
                    </a:moveTo>
                    <a:cubicBezTo>
                      <a:pt x="84" y="66"/>
                      <a:pt x="84" y="66"/>
                      <a:pt x="84"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3" name="Freeform 57">
                <a:extLst>
                  <a:ext uri="{FF2B5EF4-FFF2-40B4-BE49-F238E27FC236}">
                    <a16:creationId xmlns:a16="http://schemas.microsoft.com/office/drawing/2014/main" id="{68D446E9-5CA0-4B73-A7D6-C844368BFC89}"/>
                  </a:ext>
                </a:extLst>
              </p:cNvPr>
              <p:cNvSpPr>
                <a:spLocks/>
              </p:cNvSpPr>
              <p:nvPr/>
            </p:nvSpPr>
            <p:spPr bwMode="auto">
              <a:xfrm>
                <a:off x="2584" y="3448"/>
                <a:ext cx="441" cy="197"/>
              </a:xfrm>
              <a:custGeom>
                <a:avLst/>
                <a:gdLst>
                  <a:gd name="T0" fmla="*/ 282 w 288"/>
                  <a:gd name="T1" fmla="*/ 132 h 132"/>
                  <a:gd name="T2" fmla="*/ 6 w 288"/>
                  <a:gd name="T3" fmla="*/ 132 h 132"/>
                  <a:gd name="T4" fmla="*/ 0 w 288"/>
                  <a:gd name="T5" fmla="*/ 126 h 132"/>
                  <a:gd name="T6" fmla="*/ 0 w 288"/>
                  <a:gd name="T7" fmla="*/ 96 h 132"/>
                  <a:gd name="T8" fmla="*/ 35 w 288"/>
                  <a:gd name="T9" fmla="*/ 45 h 132"/>
                  <a:gd name="T10" fmla="*/ 36 w 288"/>
                  <a:gd name="T11" fmla="*/ 45 h 132"/>
                  <a:gd name="T12" fmla="*/ 84 w 288"/>
                  <a:gd name="T13" fmla="*/ 32 h 132"/>
                  <a:gd name="T14" fmla="*/ 84 w 288"/>
                  <a:gd name="T15" fmla="*/ 6 h 132"/>
                  <a:gd name="T16" fmla="*/ 90 w 288"/>
                  <a:gd name="T17" fmla="*/ 0 h 132"/>
                  <a:gd name="T18" fmla="*/ 96 w 288"/>
                  <a:gd name="T19" fmla="*/ 6 h 132"/>
                  <a:gd name="T20" fmla="*/ 96 w 288"/>
                  <a:gd name="T21" fmla="*/ 36 h 132"/>
                  <a:gd name="T22" fmla="*/ 92 w 288"/>
                  <a:gd name="T23" fmla="*/ 42 h 132"/>
                  <a:gd name="T24" fmla="*/ 39 w 288"/>
                  <a:gd name="T25" fmla="*/ 57 h 132"/>
                  <a:gd name="T26" fmla="*/ 12 w 288"/>
                  <a:gd name="T27" fmla="*/ 96 h 132"/>
                  <a:gd name="T28" fmla="*/ 12 w 288"/>
                  <a:gd name="T29" fmla="*/ 120 h 132"/>
                  <a:gd name="T30" fmla="*/ 276 w 288"/>
                  <a:gd name="T31" fmla="*/ 120 h 132"/>
                  <a:gd name="T32" fmla="*/ 276 w 288"/>
                  <a:gd name="T33" fmla="*/ 96 h 132"/>
                  <a:gd name="T34" fmla="*/ 249 w 288"/>
                  <a:gd name="T35" fmla="*/ 57 h 132"/>
                  <a:gd name="T36" fmla="*/ 197 w 288"/>
                  <a:gd name="T37" fmla="*/ 42 h 132"/>
                  <a:gd name="T38" fmla="*/ 192 w 288"/>
                  <a:gd name="T39" fmla="*/ 36 h 132"/>
                  <a:gd name="T40" fmla="*/ 192 w 288"/>
                  <a:gd name="T41" fmla="*/ 6 h 132"/>
                  <a:gd name="T42" fmla="*/ 198 w 288"/>
                  <a:gd name="T43" fmla="*/ 0 h 132"/>
                  <a:gd name="T44" fmla="*/ 204 w 288"/>
                  <a:gd name="T45" fmla="*/ 6 h 132"/>
                  <a:gd name="T46" fmla="*/ 204 w 288"/>
                  <a:gd name="T47" fmla="*/ 32 h 132"/>
                  <a:gd name="T48" fmla="*/ 253 w 288"/>
                  <a:gd name="T49" fmla="*/ 45 h 132"/>
                  <a:gd name="T50" fmla="*/ 253 w 288"/>
                  <a:gd name="T51" fmla="*/ 45 h 132"/>
                  <a:gd name="T52" fmla="*/ 288 w 288"/>
                  <a:gd name="T53" fmla="*/ 96 h 132"/>
                  <a:gd name="T54" fmla="*/ 288 w 288"/>
                  <a:gd name="T55" fmla="*/ 126 h 132"/>
                  <a:gd name="T56" fmla="*/ 282 w 288"/>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132">
                    <a:moveTo>
                      <a:pt x="282" y="132"/>
                    </a:moveTo>
                    <a:cubicBezTo>
                      <a:pt x="6" y="132"/>
                      <a:pt x="6" y="132"/>
                      <a:pt x="6" y="132"/>
                    </a:cubicBezTo>
                    <a:cubicBezTo>
                      <a:pt x="3" y="132"/>
                      <a:pt x="0" y="129"/>
                      <a:pt x="0" y="126"/>
                    </a:cubicBezTo>
                    <a:cubicBezTo>
                      <a:pt x="0" y="96"/>
                      <a:pt x="0" y="96"/>
                      <a:pt x="0" y="96"/>
                    </a:cubicBezTo>
                    <a:cubicBezTo>
                      <a:pt x="0" y="74"/>
                      <a:pt x="15" y="53"/>
                      <a:pt x="35" y="45"/>
                    </a:cubicBezTo>
                    <a:cubicBezTo>
                      <a:pt x="36" y="45"/>
                      <a:pt x="36" y="45"/>
                      <a:pt x="36" y="45"/>
                    </a:cubicBezTo>
                    <a:cubicBezTo>
                      <a:pt x="84" y="32"/>
                      <a:pt x="84" y="32"/>
                      <a:pt x="84" y="32"/>
                    </a:cubicBezTo>
                    <a:cubicBezTo>
                      <a:pt x="84" y="6"/>
                      <a:pt x="84" y="6"/>
                      <a:pt x="84" y="6"/>
                    </a:cubicBezTo>
                    <a:cubicBezTo>
                      <a:pt x="84" y="3"/>
                      <a:pt x="87" y="0"/>
                      <a:pt x="90" y="0"/>
                    </a:cubicBezTo>
                    <a:cubicBezTo>
                      <a:pt x="94" y="0"/>
                      <a:pt x="96" y="3"/>
                      <a:pt x="96" y="6"/>
                    </a:cubicBezTo>
                    <a:cubicBezTo>
                      <a:pt x="96" y="36"/>
                      <a:pt x="96" y="36"/>
                      <a:pt x="96" y="36"/>
                    </a:cubicBezTo>
                    <a:cubicBezTo>
                      <a:pt x="96" y="39"/>
                      <a:pt x="95" y="41"/>
                      <a:pt x="92" y="42"/>
                    </a:cubicBezTo>
                    <a:cubicBezTo>
                      <a:pt x="39" y="57"/>
                      <a:pt x="39" y="57"/>
                      <a:pt x="39" y="57"/>
                    </a:cubicBezTo>
                    <a:cubicBezTo>
                      <a:pt x="23" y="63"/>
                      <a:pt x="12" y="79"/>
                      <a:pt x="12" y="96"/>
                    </a:cubicBezTo>
                    <a:cubicBezTo>
                      <a:pt x="12" y="120"/>
                      <a:pt x="12" y="120"/>
                      <a:pt x="12" y="120"/>
                    </a:cubicBezTo>
                    <a:cubicBezTo>
                      <a:pt x="276" y="120"/>
                      <a:pt x="276" y="120"/>
                      <a:pt x="276" y="120"/>
                    </a:cubicBezTo>
                    <a:cubicBezTo>
                      <a:pt x="276" y="96"/>
                      <a:pt x="276" y="96"/>
                      <a:pt x="276" y="96"/>
                    </a:cubicBezTo>
                    <a:cubicBezTo>
                      <a:pt x="276" y="79"/>
                      <a:pt x="266" y="63"/>
                      <a:pt x="249" y="57"/>
                    </a:cubicBezTo>
                    <a:cubicBezTo>
                      <a:pt x="197" y="42"/>
                      <a:pt x="197" y="42"/>
                      <a:pt x="197" y="42"/>
                    </a:cubicBezTo>
                    <a:cubicBezTo>
                      <a:pt x="194" y="41"/>
                      <a:pt x="192" y="39"/>
                      <a:pt x="192" y="36"/>
                    </a:cubicBezTo>
                    <a:cubicBezTo>
                      <a:pt x="192" y="6"/>
                      <a:pt x="192" y="6"/>
                      <a:pt x="192" y="6"/>
                    </a:cubicBezTo>
                    <a:cubicBezTo>
                      <a:pt x="192" y="3"/>
                      <a:pt x="195" y="0"/>
                      <a:pt x="198" y="0"/>
                    </a:cubicBezTo>
                    <a:cubicBezTo>
                      <a:pt x="202" y="0"/>
                      <a:pt x="204" y="3"/>
                      <a:pt x="204" y="6"/>
                    </a:cubicBezTo>
                    <a:cubicBezTo>
                      <a:pt x="204" y="32"/>
                      <a:pt x="204" y="32"/>
                      <a:pt x="204" y="32"/>
                    </a:cubicBezTo>
                    <a:cubicBezTo>
                      <a:pt x="253" y="45"/>
                      <a:pt x="253" y="45"/>
                      <a:pt x="253" y="45"/>
                    </a:cubicBezTo>
                    <a:cubicBezTo>
                      <a:pt x="253" y="45"/>
                      <a:pt x="253" y="45"/>
                      <a:pt x="253" y="45"/>
                    </a:cubicBezTo>
                    <a:cubicBezTo>
                      <a:pt x="274" y="53"/>
                      <a:pt x="288" y="74"/>
                      <a:pt x="288" y="96"/>
                    </a:cubicBezTo>
                    <a:cubicBezTo>
                      <a:pt x="288" y="126"/>
                      <a:pt x="288" y="126"/>
                      <a:pt x="288" y="126"/>
                    </a:cubicBezTo>
                    <a:cubicBezTo>
                      <a:pt x="288" y="129"/>
                      <a:pt x="286" y="132"/>
                      <a:pt x="28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4" name="Freeform 58">
                <a:extLst>
                  <a:ext uri="{FF2B5EF4-FFF2-40B4-BE49-F238E27FC236}">
                    <a16:creationId xmlns:a16="http://schemas.microsoft.com/office/drawing/2014/main" id="{21454015-D923-4DA1-8966-6B204CA9EC2F}"/>
                  </a:ext>
                </a:extLst>
              </p:cNvPr>
              <p:cNvSpPr>
                <a:spLocks/>
              </p:cNvSpPr>
              <p:nvPr/>
            </p:nvSpPr>
            <p:spPr bwMode="auto">
              <a:xfrm>
                <a:off x="2685" y="3296"/>
                <a:ext cx="239" cy="36"/>
              </a:xfrm>
              <a:custGeom>
                <a:avLst/>
                <a:gdLst>
                  <a:gd name="T0" fmla="*/ 78 w 156"/>
                  <a:gd name="T1" fmla="*/ 24 h 24"/>
                  <a:gd name="T2" fmla="*/ 64 w 156"/>
                  <a:gd name="T3" fmla="*/ 20 h 24"/>
                  <a:gd name="T4" fmla="*/ 0 w 156"/>
                  <a:gd name="T5" fmla="*/ 12 h 24"/>
                  <a:gd name="T6" fmla="*/ 0 w 156"/>
                  <a:gd name="T7" fmla="*/ 0 h 24"/>
                  <a:gd name="T8" fmla="*/ 69 w 156"/>
                  <a:gd name="T9" fmla="*/ 10 h 24"/>
                  <a:gd name="T10" fmla="*/ 78 w 156"/>
                  <a:gd name="T11" fmla="*/ 12 h 24"/>
                  <a:gd name="T12" fmla="*/ 90 w 156"/>
                  <a:gd name="T13" fmla="*/ 9 h 24"/>
                  <a:gd name="T14" fmla="*/ 156 w 156"/>
                  <a:gd name="T15" fmla="*/ 0 h 24"/>
                  <a:gd name="T16" fmla="*/ 156 w 156"/>
                  <a:gd name="T17" fmla="*/ 12 h 24"/>
                  <a:gd name="T18" fmla="*/ 95 w 156"/>
                  <a:gd name="T19" fmla="*/ 20 h 24"/>
                  <a:gd name="T20" fmla="*/ 78 w 156"/>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24">
                    <a:moveTo>
                      <a:pt x="78" y="24"/>
                    </a:moveTo>
                    <a:cubicBezTo>
                      <a:pt x="71" y="24"/>
                      <a:pt x="67" y="22"/>
                      <a:pt x="64" y="20"/>
                    </a:cubicBezTo>
                    <a:cubicBezTo>
                      <a:pt x="57" y="17"/>
                      <a:pt x="47" y="12"/>
                      <a:pt x="0" y="12"/>
                    </a:cubicBezTo>
                    <a:cubicBezTo>
                      <a:pt x="0" y="0"/>
                      <a:pt x="0" y="0"/>
                      <a:pt x="0" y="0"/>
                    </a:cubicBezTo>
                    <a:cubicBezTo>
                      <a:pt x="50" y="0"/>
                      <a:pt x="61" y="6"/>
                      <a:pt x="69" y="10"/>
                    </a:cubicBezTo>
                    <a:cubicBezTo>
                      <a:pt x="72" y="11"/>
                      <a:pt x="74" y="12"/>
                      <a:pt x="78" y="12"/>
                    </a:cubicBezTo>
                    <a:cubicBezTo>
                      <a:pt x="83" y="12"/>
                      <a:pt x="86" y="11"/>
                      <a:pt x="90" y="9"/>
                    </a:cubicBezTo>
                    <a:cubicBezTo>
                      <a:pt x="99" y="6"/>
                      <a:pt x="112" y="0"/>
                      <a:pt x="156" y="0"/>
                    </a:cubicBezTo>
                    <a:cubicBezTo>
                      <a:pt x="156" y="12"/>
                      <a:pt x="156" y="12"/>
                      <a:pt x="156" y="12"/>
                    </a:cubicBezTo>
                    <a:cubicBezTo>
                      <a:pt x="114" y="12"/>
                      <a:pt x="103" y="17"/>
                      <a:pt x="95" y="20"/>
                    </a:cubicBezTo>
                    <a:cubicBezTo>
                      <a:pt x="90" y="22"/>
                      <a:pt x="86" y="24"/>
                      <a:pt x="7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5" name="Freeform 59">
                <a:extLst>
                  <a:ext uri="{FF2B5EF4-FFF2-40B4-BE49-F238E27FC236}">
                    <a16:creationId xmlns:a16="http://schemas.microsoft.com/office/drawing/2014/main" id="{081C17EB-0CDB-4D51-AC6B-E6C9A9258749}"/>
                  </a:ext>
                </a:extLst>
              </p:cNvPr>
              <p:cNvSpPr>
                <a:spLocks/>
              </p:cNvSpPr>
              <p:nvPr/>
            </p:nvSpPr>
            <p:spPr bwMode="auto">
              <a:xfrm>
                <a:off x="2685" y="3350"/>
                <a:ext cx="240" cy="54"/>
              </a:xfrm>
              <a:custGeom>
                <a:avLst/>
                <a:gdLst>
                  <a:gd name="T0" fmla="*/ 126 w 157"/>
                  <a:gd name="T1" fmla="*/ 27 h 36"/>
                  <a:gd name="T2" fmla="*/ 92 w 157"/>
                  <a:gd name="T3" fmla="*/ 17 h 36"/>
                  <a:gd name="T4" fmla="*/ 78 w 157"/>
                  <a:gd name="T5" fmla="*/ 12 h 36"/>
                  <a:gd name="T6" fmla="*/ 65 w 157"/>
                  <a:gd name="T7" fmla="*/ 17 h 36"/>
                  <a:gd name="T8" fmla="*/ 3 w 157"/>
                  <a:gd name="T9" fmla="*/ 17 h 36"/>
                  <a:gd name="T10" fmla="*/ 2 w 157"/>
                  <a:gd name="T11" fmla="*/ 8 h 36"/>
                  <a:gd name="T12" fmla="*/ 10 w 157"/>
                  <a:gd name="T13" fmla="*/ 7 h 36"/>
                  <a:gd name="T14" fmla="*/ 59 w 157"/>
                  <a:gd name="T15" fmla="*/ 7 h 36"/>
                  <a:gd name="T16" fmla="*/ 78 w 157"/>
                  <a:gd name="T17" fmla="*/ 0 h 36"/>
                  <a:gd name="T18" fmla="*/ 97 w 157"/>
                  <a:gd name="T19" fmla="*/ 6 h 36"/>
                  <a:gd name="T20" fmla="*/ 147 w 157"/>
                  <a:gd name="T21" fmla="*/ 7 h 36"/>
                  <a:gd name="T22" fmla="*/ 155 w 157"/>
                  <a:gd name="T23" fmla="*/ 8 h 36"/>
                  <a:gd name="T24" fmla="*/ 154 w 157"/>
                  <a:gd name="T25" fmla="*/ 17 h 36"/>
                  <a:gd name="T26" fmla="*/ 126 w 157"/>
                  <a:gd name="T2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36">
                    <a:moveTo>
                      <a:pt x="126" y="27"/>
                    </a:moveTo>
                    <a:cubicBezTo>
                      <a:pt x="113" y="27"/>
                      <a:pt x="101" y="22"/>
                      <a:pt x="92" y="17"/>
                    </a:cubicBezTo>
                    <a:cubicBezTo>
                      <a:pt x="87" y="15"/>
                      <a:pt x="81" y="12"/>
                      <a:pt x="78" y="12"/>
                    </a:cubicBezTo>
                    <a:cubicBezTo>
                      <a:pt x="75" y="12"/>
                      <a:pt x="70" y="15"/>
                      <a:pt x="65" y="17"/>
                    </a:cubicBezTo>
                    <a:cubicBezTo>
                      <a:pt x="50" y="25"/>
                      <a:pt x="27" y="36"/>
                      <a:pt x="3" y="17"/>
                    </a:cubicBezTo>
                    <a:cubicBezTo>
                      <a:pt x="0" y="15"/>
                      <a:pt x="0" y="11"/>
                      <a:pt x="2" y="8"/>
                    </a:cubicBezTo>
                    <a:cubicBezTo>
                      <a:pt x="4" y="6"/>
                      <a:pt x="8" y="5"/>
                      <a:pt x="10" y="7"/>
                    </a:cubicBezTo>
                    <a:cubicBezTo>
                      <a:pt x="28" y="22"/>
                      <a:pt x="45" y="14"/>
                      <a:pt x="59" y="7"/>
                    </a:cubicBezTo>
                    <a:cubicBezTo>
                      <a:pt x="66" y="3"/>
                      <a:pt x="73" y="0"/>
                      <a:pt x="78" y="0"/>
                    </a:cubicBezTo>
                    <a:cubicBezTo>
                      <a:pt x="84" y="0"/>
                      <a:pt x="90" y="3"/>
                      <a:pt x="97" y="6"/>
                    </a:cubicBezTo>
                    <a:cubicBezTo>
                      <a:pt x="112" y="14"/>
                      <a:pt x="129" y="22"/>
                      <a:pt x="147" y="7"/>
                    </a:cubicBezTo>
                    <a:cubicBezTo>
                      <a:pt x="149" y="5"/>
                      <a:pt x="153" y="6"/>
                      <a:pt x="155" y="8"/>
                    </a:cubicBezTo>
                    <a:cubicBezTo>
                      <a:pt x="157" y="11"/>
                      <a:pt x="157" y="15"/>
                      <a:pt x="154" y="17"/>
                    </a:cubicBezTo>
                    <a:cubicBezTo>
                      <a:pt x="144" y="25"/>
                      <a:pt x="135" y="27"/>
                      <a:pt x="12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6" name="Freeform 60">
                <a:extLst>
                  <a:ext uri="{FF2B5EF4-FFF2-40B4-BE49-F238E27FC236}">
                    <a16:creationId xmlns:a16="http://schemas.microsoft.com/office/drawing/2014/main" id="{4DB8B210-3BA9-48DE-B174-1BDCCBD1A602}"/>
                  </a:ext>
                </a:extLst>
              </p:cNvPr>
              <p:cNvSpPr>
                <a:spLocks/>
              </p:cNvSpPr>
              <p:nvPr/>
            </p:nvSpPr>
            <p:spPr bwMode="auto">
              <a:xfrm>
                <a:off x="2731" y="3332"/>
                <a:ext cx="36"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3" y="12"/>
                      <a:pt x="0" y="9"/>
                      <a:pt x="0" y="6"/>
                    </a:cubicBezTo>
                    <a:cubicBezTo>
                      <a:pt x="0" y="3"/>
                      <a:pt x="3" y="0"/>
                      <a:pt x="6" y="0"/>
                    </a:cubicBezTo>
                    <a:cubicBezTo>
                      <a:pt x="18" y="0"/>
                      <a:pt x="18" y="0"/>
                      <a:pt x="18" y="0"/>
                    </a:cubicBezTo>
                    <a:cubicBezTo>
                      <a:pt x="22" y="0"/>
                      <a:pt x="24" y="3"/>
                      <a:pt x="24" y="6"/>
                    </a:cubicBezTo>
                    <a:cubicBezTo>
                      <a:pt x="24" y="9"/>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7" name="Freeform 61">
                <a:extLst>
                  <a:ext uri="{FF2B5EF4-FFF2-40B4-BE49-F238E27FC236}">
                    <a16:creationId xmlns:a16="http://schemas.microsoft.com/office/drawing/2014/main" id="{6B31B837-C703-49AA-8828-5E34FFD8032D}"/>
                  </a:ext>
                </a:extLst>
              </p:cNvPr>
              <p:cNvSpPr>
                <a:spLocks/>
              </p:cNvSpPr>
              <p:nvPr/>
            </p:nvSpPr>
            <p:spPr bwMode="auto">
              <a:xfrm>
                <a:off x="2841" y="3332"/>
                <a:ext cx="37" cy="18"/>
              </a:xfrm>
              <a:custGeom>
                <a:avLst/>
                <a:gdLst>
                  <a:gd name="T0" fmla="*/ 18 w 24"/>
                  <a:gd name="T1" fmla="*/ 12 h 12"/>
                  <a:gd name="T2" fmla="*/ 6 w 24"/>
                  <a:gd name="T3" fmla="*/ 12 h 12"/>
                  <a:gd name="T4" fmla="*/ 0 w 24"/>
                  <a:gd name="T5" fmla="*/ 6 h 12"/>
                  <a:gd name="T6" fmla="*/ 6 w 24"/>
                  <a:gd name="T7" fmla="*/ 0 h 12"/>
                  <a:gd name="T8" fmla="*/ 18 w 24"/>
                  <a:gd name="T9" fmla="*/ 0 h 12"/>
                  <a:gd name="T10" fmla="*/ 24 w 24"/>
                  <a:gd name="T11" fmla="*/ 6 h 12"/>
                  <a:gd name="T12" fmla="*/ 18 w 2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12"/>
                    </a:moveTo>
                    <a:cubicBezTo>
                      <a:pt x="6" y="12"/>
                      <a:pt x="6" y="12"/>
                      <a:pt x="6" y="12"/>
                    </a:cubicBezTo>
                    <a:cubicBezTo>
                      <a:pt x="3" y="12"/>
                      <a:pt x="0" y="9"/>
                      <a:pt x="0" y="6"/>
                    </a:cubicBezTo>
                    <a:cubicBezTo>
                      <a:pt x="0" y="3"/>
                      <a:pt x="3" y="0"/>
                      <a:pt x="6" y="0"/>
                    </a:cubicBezTo>
                    <a:cubicBezTo>
                      <a:pt x="18" y="0"/>
                      <a:pt x="18" y="0"/>
                      <a:pt x="18" y="0"/>
                    </a:cubicBezTo>
                    <a:cubicBezTo>
                      <a:pt x="22" y="0"/>
                      <a:pt x="24" y="3"/>
                      <a:pt x="24" y="6"/>
                    </a:cubicBezTo>
                    <a:cubicBezTo>
                      <a:pt x="24" y="9"/>
                      <a:pt x="22"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8" name="Freeform 62">
                <a:extLst>
                  <a:ext uri="{FF2B5EF4-FFF2-40B4-BE49-F238E27FC236}">
                    <a16:creationId xmlns:a16="http://schemas.microsoft.com/office/drawing/2014/main" id="{11ED468A-62B8-4377-8F21-23951CEE825B}"/>
                  </a:ext>
                </a:extLst>
              </p:cNvPr>
              <p:cNvSpPr>
                <a:spLocks/>
              </p:cNvSpPr>
              <p:nvPr/>
            </p:nvSpPr>
            <p:spPr bwMode="auto">
              <a:xfrm>
                <a:off x="2758" y="3421"/>
                <a:ext cx="94" cy="38"/>
              </a:xfrm>
              <a:custGeom>
                <a:avLst/>
                <a:gdLst>
                  <a:gd name="T0" fmla="*/ 6 w 61"/>
                  <a:gd name="T1" fmla="*/ 24 h 25"/>
                  <a:gd name="T2" fmla="*/ 2 w 61"/>
                  <a:gd name="T3" fmla="*/ 22 h 25"/>
                  <a:gd name="T4" fmla="*/ 2 w 61"/>
                  <a:gd name="T5" fmla="*/ 14 h 25"/>
                  <a:gd name="T6" fmla="*/ 7 w 61"/>
                  <a:gd name="T7" fmla="*/ 9 h 25"/>
                  <a:gd name="T8" fmla="*/ 28 w 61"/>
                  <a:gd name="T9" fmla="*/ 0 h 25"/>
                  <a:gd name="T10" fmla="*/ 33 w 61"/>
                  <a:gd name="T11" fmla="*/ 0 h 25"/>
                  <a:gd name="T12" fmla="*/ 54 w 61"/>
                  <a:gd name="T13" fmla="*/ 9 h 25"/>
                  <a:gd name="T14" fmla="*/ 59 w 61"/>
                  <a:gd name="T15" fmla="*/ 14 h 25"/>
                  <a:gd name="T16" fmla="*/ 59 w 61"/>
                  <a:gd name="T17" fmla="*/ 22 h 25"/>
                  <a:gd name="T18" fmla="*/ 50 w 61"/>
                  <a:gd name="T19" fmla="*/ 22 h 25"/>
                  <a:gd name="T20" fmla="*/ 45 w 61"/>
                  <a:gd name="T21" fmla="*/ 17 h 25"/>
                  <a:gd name="T22" fmla="*/ 33 w 61"/>
                  <a:gd name="T23" fmla="*/ 12 h 25"/>
                  <a:gd name="T24" fmla="*/ 28 w 61"/>
                  <a:gd name="T25" fmla="*/ 12 h 25"/>
                  <a:gd name="T26" fmla="*/ 16 w 61"/>
                  <a:gd name="T27" fmla="*/ 17 h 25"/>
                  <a:gd name="T28" fmla="*/ 11 w 61"/>
                  <a:gd name="T29" fmla="*/ 22 h 25"/>
                  <a:gd name="T30" fmla="*/ 6 w 61"/>
                  <a:gd name="T3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25">
                    <a:moveTo>
                      <a:pt x="6" y="24"/>
                    </a:moveTo>
                    <a:cubicBezTo>
                      <a:pt x="5" y="24"/>
                      <a:pt x="3" y="23"/>
                      <a:pt x="2" y="22"/>
                    </a:cubicBezTo>
                    <a:cubicBezTo>
                      <a:pt x="0" y="20"/>
                      <a:pt x="0" y="16"/>
                      <a:pt x="2" y="14"/>
                    </a:cubicBezTo>
                    <a:cubicBezTo>
                      <a:pt x="7" y="9"/>
                      <a:pt x="7" y="9"/>
                      <a:pt x="7" y="9"/>
                    </a:cubicBezTo>
                    <a:cubicBezTo>
                      <a:pt x="13" y="3"/>
                      <a:pt x="20" y="0"/>
                      <a:pt x="28" y="0"/>
                    </a:cubicBezTo>
                    <a:cubicBezTo>
                      <a:pt x="33" y="0"/>
                      <a:pt x="33" y="0"/>
                      <a:pt x="33" y="0"/>
                    </a:cubicBezTo>
                    <a:cubicBezTo>
                      <a:pt x="41" y="0"/>
                      <a:pt x="48" y="3"/>
                      <a:pt x="54" y="9"/>
                    </a:cubicBezTo>
                    <a:cubicBezTo>
                      <a:pt x="59" y="14"/>
                      <a:pt x="59" y="14"/>
                      <a:pt x="59" y="14"/>
                    </a:cubicBezTo>
                    <a:cubicBezTo>
                      <a:pt x="61" y="16"/>
                      <a:pt x="61" y="20"/>
                      <a:pt x="59" y="22"/>
                    </a:cubicBezTo>
                    <a:cubicBezTo>
                      <a:pt x="56" y="25"/>
                      <a:pt x="53" y="25"/>
                      <a:pt x="50" y="22"/>
                    </a:cubicBezTo>
                    <a:cubicBezTo>
                      <a:pt x="45" y="17"/>
                      <a:pt x="45" y="17"/>
                      <a:pt x="45" y="17"/>
                    </a:cubicBezTo>
                    <a:cubicBezTo>
                      <a:pt x="42" y="14"/>
                      <a:pt x="37" y="12"/>
                      <a:pt x="33" y="12"/>
                    </a:cubicBezTo>
                    <a:cubicBezTo>
                      <a:pt x="28" y="12"/>
                      <a:pt x="28" y="12"/>
                      <a:pt x="28" y="12"/>
                    </a:cubicBezTo>
                    <a:cubicBezTo>
                      <a:pt x="24" y="12"/>
                      <a:pt x="19" y="14"/>
                      <a:pt x="16" y="17"/>
                    </a:cubicBezTo>
                    <a:cubicBezTo>
                      <a:pt x="11" y="22"/>
                      <a:pt x="11" y="22"/>
                      <a:pt x="11" y="22"/>
                    </a:cubicBezTo>
                    <a:cubicBezTo>
                      <a:pt x="10" y="23"/>
                      <a:pt x="8"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9" name="Oval 63">
                <a:extLst>
                  <a:ext uri="{FF2B5EF4-FFF2-40B4-BE49-F238E27FC236}">
                    <a16:creationId xmlns:a16="http://schemas.microsoft.com/office/drawing/2014/main" id="{79802037-7D5E-42A0-BB4D-B5B40E90B6C7}"/>
                  </a:ext>
                </a:extLst>
              </p:cNvPr>
              <p:cNvSpPr>
                <a:spLocks noChangeArrowheads="1"/>
              </p:cNvSpPr>
              <p:nvPr/>
            </p:nvSpPr>
            <p:spPr bwMode="auto">
              <a:xfrm>
                <a:off x="2731" y="3260"/>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0" name="Oval 64">
                <a:extLst>
                  <a:ext uri="{FF2B5EF4-FFF2-40B4-BE49-F238E27FC236}">
                    <a16:creationId xmlns:a16="http://schemas.microsoft.com/office/drawing/2014/main" id="{5FD9FA56-08C5-4136-95AB-AF8A7D13B66B}"/>
                  </a:ext>
                </a:extLst>
              </p:cNvPr>
              <p:cNvSpPr>
                <a:spLocks noChangeArrowheads="1"/>
              </p:cNvSpPr>
              <p:nvPr/>
            </p:nvSpPr>
            <p:spPr bwMode="auto">
              <a:xfrm>
                <a:off x="2859" y="3260"/>
                <a:ext cx="19"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1" name="Oval 65">
                <a:extLst>
                  <a:ext uri="{FF2B5EF4-FFF2-40B4-BE49-F238E27FC236}">
                    <a16:creationId xmlns:a16="http://schemas.microsoft.com/office/drawing/2014/main" id="{93399D23-3C25-43AD-8FFC-47FEA28A2E70}"/>
                  </a:ext>
                </a:extLst>
              </p:cNvPr>
              <p:cNvSpPr>
                <a:spLocks noChangeArrowheads="1"/>
              </p:cNvSpPr>
              <p:nvPr/>
            </p:nvSpPr>
            <p:spPr bwMode="auto">
              <a:xfrm>
                <a:off x="2767" y="3251"/>
                <a:ext cx="19"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2" name="Oval 66">
                <a:extLst>
                  <a:ext uri="{FF2B5EF4-FFF2-40B4-BE49-F238E27FC236}">
                    <a16:creationId xmlns:a16="http://schemas.microsoft.com/office/drawing/2014/main" id="{5956BA5A-F383-4E03-B507-80A3C6242D51}"/>
                  </a:ext>
                </a:extLst>
              </p:cNvPr>
              <p:cNvSpPr>
                <a:spLocks noChangeArrowheads="1"/>
              </p:cNvSpPr>
              <p:nvPr/>
            </p:nvSpPr>
            <p:spPr bwMode="auto">
              <a:xfrm>
                <a:off x="2823" y="3251"/>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3" name="Oval 67">
                <a:extLst>
                  <a:ext uri="{FF2B5EF4-FFF2-40B4-BE49-F238E27FC236}">
                    <a16:creationId xmlns:a16="http://schemas.microsoft.com/office/drawing/2014/main" id="{C841EF6F-9FEC-437A-905E-734E4A0D6F88}"/>
                  </a:ext>
                </a:extLst>
              </p:cNvPr>
              <p:cNvSpPr>
                <a:spLocks noChangeArrowheads="1"/>
              </p:cNvSpPr>
              <p:nvPr/>
            </p:nvSpPr>
            <p:spPr bwMode="auto">
              <a:xfrm>
                <a:off x="2795" y="3269"/>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4" name="Freeform 68">
                <a:extLst>
                  <a:ext uri="{FF2B5EF4-FFF2-40B4-BE49-F238E27FC236}">
                    <a16:creationId xmlns:a16="http://schemas.microsoft.com/office/drawing/2014/main" id="{59DB61EB-A553-453E-9ECA-F6FBB9608DA2}"/>
                  </a:ext>
                </a:extLst>
              </p:cNvPr>
              <p:cNvSpPr>
                <a:spLocks/>
              </p:cNvSpPr>
              <p:nvPr/>
            </p:nvSpPr>
            <p:spPr bwMode="auto">
              <a:xfrm>
                <a:off x="2712" y="3484"/>
                <a:ext cx="184" cy="81"/>
              </a:xfrm>
              <a:custGeom>
                <a:avLst/>
                <a:gdLst>
                  <a:gd name="T0" fmla="*/ 60 w 120"/>
                  <a:gd name="T1" fmla="*/ 54 h 54"/>
                  <a:gd name="T2" fmla="*/ 0 w 120"/>
                  <a:gd name="T3" fmla="*/ 6 h 54"/>
                  <a:gd name="T4" fmla="*/ 6 w 120"/>
                  <a:gd name="T5" fmla="*/ 0 h 54"/>
                  <a:gd name="T6" fmla="*/ 12 w 120"/>
                  <a:gd name="T7" fmla="*/ 6 h 54"/>
                  <a:gd name="T8" fmla="*/ 60 w 120"/>
                  <a:gd name="T9" fmla="*/ 42 h 54"/>
                  <a:gd name="T10" fmla="*/ 108 w 120"/>
                  <a:gd name="T11" fmla="*/ 6 h 54"/>
                  <a:gd name="T12" fmla="*/ 114 w 120"/>
                  <a:gd name="T13" fmla="*/ 0 h 54"/>
                  <a:gd name="T14" fmla="*/ 120 w 120"/>
                  <a:gd name="T15" fmla="*/ 6 h 54"/>
                  <a:gd name="T16" fmla="*/ 60 w 12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54">
                    <a:moveTo>
                      <a:pt x="60" y="54"/>
                    </a:moveTo>
                    <a:cubicBezTo>
                      <a:pt x="26" y="54"/>
                      <a:pt x="0" y="34"/>
                      <a:pt x="0" y="6"/>
                    </a:cubicBezTo>
                    <a:cubicBezTo>
                      <a:pt x="0" y="3"/>
                      <a:pt x="3" y="0"/>
                      <a:pt x="6" y="0"/>
                    </a:cubicBezTo>
                    <a:cubicBezTo>
                      <a:pt x="10" y="0"/>
                      <a:pt x="12" y="3"/>
                      <a:pt x="12" y="6"/>
                    </a:cubicBezTo>
                    <a:cubicBezTo>
                      <a:pt x="12" y="27"/>
                      <a:pt x="32" y="42"/>
                      <a:pt x="60" y="42"/>
                    </a:cubicBezTo>
                    <a:cubicBezTo>
                      <a:pt x="89" y="42"/>
                      <a:pt x="108" y="27"/>
                      <a:pt x="108" y="6"/>
                    </a:cubicBezTo>
                    <a:cubicBezTo>
                      <a:pt x="108" y="3"/>
                      <a:pt x="111" y="0"/>
                      <a:pt x="114" y="0"/>
                    </a:cubicBezTo>
                    <a:cubicBezTo>
                      <a:pt x="118" y="0"/>
                      <a:pt x="120" y="3"/>
                      <a:pt x="120" y="6"/>
                    </a:cubicBezTo>
                    <a:cubicBezTo>
                      <a:pt x="120" y="34"/>
                      <a:pt x="95" y="54"/>
                      <a:pt x="6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239" name="Grupo 238">
            <a:extLst>
              <a:ext uri="{FF2B5EF4-FFF2-40B4-BE49-F238E27FC236}">
                <a16:creationId xmlns:a16="http://schemas.microsoft.com/office/drawing/2014/main" id="{3866A703-200E-4062-A41B-47E43EFBA49A}"/>
              </a:ext>
            </a:extLst>
          </p:cNvPr>
          <p:cNvGrpSpPr/>
          <p:nvPr/>
        </p:nvGrpSpPr>
        <p:grpSpPr>
          <a:xfrm>
            <a:off x="4651758" y="1506552"/>
            <a:ext cx="1049027" cy="1482125"/>
            <a:chOff x="4651758" y="1506552"/>
            <a:chExt cx="1049027" cy="1482125"/>
          </a:xfrm>
        </p:grpSpPr>
        <p:grpSp>
          <p:nvGrpSpPr>
            <p:cNvPr id="233" name="Grupo 232">
              <a:extLst>
                <a:ext uri="{FF2B5EF4-FFF2-40B4-BE49-F238E27FC236}">
                  <a16:creationId xmlns:a16="http://schemas.microsoft.com/office/drawing/2014/main" id="{94668FC8-9400-403C-BC12-9C8489B3EAA0}"/>
                </a:ext>
              </a:extLst>
            </p:cNvPr>
            <p:cNvGrpSpPr/>
            <p:nvPr/>
          </p:nvGrpSpPr>
          <p:grpSpPr>
            <a:xfrm>
              <a:off x="4651758" y="1506552"/>
              <a:ext cx="1049027" cy="937846"/>
              <a:chOff x="4651758" y="1506552"/>
              <a:chExt cx="1049027" cy="937846"/>
            </a:xfrm>
          </p:grpSpPr>
          <p:grpSp>
            <p:nvGrpSpPr>
              <p:cNvPr id="79" name="Group 137">
                <a:extLst>
                  <a:ext uri="{FF2B5EF4-FFF2-40B4-BE49-F238E27FC236}">
                    <a16:creationId xmlns:a16="http://schemas.microsoft.com/office/drawing/2014/main" id="{A2ABFB2E-15C6-46CA-A495-913DBDC80BBC}"/>
                  </a:ext>
                </a:extLst>
              </p:cNvPr>
              <p:cNvGrpSpPr/>
              <p:nvPr/>
            </p:nvGrpSpPr>
            <p:grpSpPr>
              <a:xfrm>
                <a:off x="4971748" y="1506552"/>
                <a:ext cx="385796" cy="384893"/>
                <a:chOff x="6108134" y="3066369"/>
                <a:chExt cx="514394" cy="513190"/>
              </a:xfrm>
              <a:solidFill>
                <a:srgbClr val="5F5F5F"/>
              </a:solidFill>
            </p:grpSpPr>
            <p:sp>
              <p:nvSpPr>
                <p:cNvPr id="85" name="Freeform 186">
                  <a:extLst>
                    <a:ext uri="{FF2B5EF4-FFF2-40B4-BE49-F238E27FC236}">
                      <a16:creationId xmlns:a16="http://schemas.microsoft.com/office/drawing/2014/main" id="{B96FB408-06E7-4F77-995F-408AC1937BB3}"/>
                    </a:ext>
                  </a:extLst>
                </p:cNvPr>
                <p:cNvSpPr>
                  <a:spLocks/>
                </p:cNvSpPr>
                <p:nvPr/>
              </p:nvSpPr>
              <p:spPr bwMode="auto">
                <a:xfrm>
                  <a:off x="6108134" y="3131421"/>
                  <a:ext cx="225273" cy="405973"/>
                </a:xfrm>
                <a:custGeom>
                  <a:avLst/>
                  <a:gdLst>
                    <a:gd name="T0" fmla="*/ 120 w 126"/>
                    <a:gd name="T1" fmla="*/ 228 h 228"/>
                    <a:gd name="T2" fmla="*/ 30 w 126"/>
                    <a:gd name="T3" fmla="*/ 228 h 228"/>
                    <a:gd name="T4" fmla="*/ 0 w 126"/>
                    <a:gd name="T5" fmla="*/ 198 h 228"/>
                    <a:gd name="T6" fmla="*/ 0 w 126"/>
                    <a:gd name="T7" fmla="*/ 6 h 228"/>
                    <a:gd name="T8" fmla="*/ 6 w 126"/>
                    <a:gd name="T9" fmla="*/ 0 h 228"/>
                    <a:gd name="T10" fmla="*/ 54 w 126"/>
                    <a:gd name="T11" fmla="*/ 0 h 228"/>
                    <a:gd name="T12" fmla="*/ 60 w 126"/>
                    <a:gd name="T13" fmla="*/ 6 h 228"/>
                    <a:gd name="T14" fmla="*/ 54 w 126"/>
                    <a:gd name="T15" fmla="*/ 12 h 228"/>
                    <a:gd name="T16" fmla="*/ 12 w 126"/>
                    <a:gd name="T17" fmla="*/ 12 h 228"/>
                    <a:gd name="T18" fmla="*/ 12 w 126"/>
                    <a:gd name="T19" fmla="*/ 198 h 228"/>
                    <a:gd name="T20" fmla="*/ 30 w 126"/>
                    <a:gd name="T21" fmla="*/ 216 h 228"/>
                    <a:gd name="T22" fmla="*/ 120 w 126"/>
                    <a:gd name="T23" fmla="*/ 216 h 228"/>
                    <a:gd name="T24" fmla="*/ 126 w 126"/>
                    <a:gd name="T25" fmla="*/ 222 h 228"/>
                    <a:gd name="T26" fmla="*/ 120 w 126"/>
                    <a:gd name="T2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28">
                      <a:moveTo>
                        <a:pt x="120" y="228"/>
                      </a:moveTo>
                      <a:cubicBezTo>
                        <a:pt x="30" y="228"/>
                        <a:pt x="30" y="228"/>
                        <a:pt x="30" y="228"/>
                      </a:cubicBezTo>
                      <a:cubicBezTo>
                        <a:pt x="13" y="228"/>
                        <a:pt x="0" y="215"/>
                        <a:pt x="0" y="198"/>
                      </a:cubicBezTo>
                      <a:cubicBezTo>
                        <a:pt x="0" y="6"/>
                        <a:pt x="0" y="6"/>
                        <a:pt x="0" y="6"/>
                      </a:cubicBezTo>
                      <a:cubicBezTo>
                        <a:pt x="0" y="3"/>
                        <a:pt x="3" y="0"/>
                        <a:pt x="6" y="0"/>
                      </a:cubicBezTo>
                      <a:cubicBezTo>
                        <a:pt x="54" y="0"/>
                        <a:pt x="54" y="0"/>
                        <a:pt x="54" y="0"/>
                      </a:cubicBezTo>
                      <a:cubicBezTo>
                        <a:pt x="57" y="0"/>
                        <a:pt x="60" y="3"/>
                        <a:pt x="60" y="6"/>
                      </a:cubicBezTo>
                      <a:cubicBezTo>
                        <a:pt x="60" y="10"/>
                        <a:pt x="57" y="12"/>
                        <a:pt x="54" y="12"/>
                      </a:cubicBezTo>
                      <a:cubicBezTo>
                        <a:pt x="12" y="12"/>
                        <a:pt x="12" y="12"/>
                        <a:pt x="12" y="12"/>
                      </a:cubicBezTo>
                      <a:cubicBezTo>
                        <a:pt x="12" y="198"/>
                        <a:pt x="12" y="198"/>
                        <a:pt x="12" y="198"/>
                      </a:cubicBezTo>
                      <a:cubicBezTo>
                        <a:pt x="12" y="208"/>
                        <a:pt x="20" y="216"/>
                        <a:pt x="30" y="216"/>
                      </a:cubicBezTo>
                      <a:cubicBezTo>
                        <a:pt x="120" y="216"/>
                        <a:pt x="120" y="216"/>
                        <a:pt x="120" y="216"/>
                      </a:cubicBezTo>
                      <a:cubicBezTo>
                        <a:pt x="123" y="216"/>
                        <a:pt x="126" y="219"/>
                        <a:pt x="126" y="222"/>
                      </a:cubicBezTo>
                      <a:cubicBezTo>
                        <a:pt x="126" y="226"/>
                        <a:pt x="123" y="228"/>
                        <a:pt x="120" y="228"/>
                      </a:cubicBezTo>
                      <a:close/>
                    </a:path>
                  </a:pathLst>
                </a:custGeom>
                <a:grpFill/>
                <a:ln>
                  <a:noFill/>
                </a:ln>
              </p:spPr>
              <p:txBody>
                <a:bodyPr vert="horz" wrap="square" lIns="68580" tIns="34290" rIns="68580" bIns="34290" numCol="1" anchor="t" anchorCtr="0" compatLnSpc="1">
                  <a:prstTxWarp prst="textNoShape">
                    <a:avLst/>
                  </a:prstTxWarp>
                </a:bodyPr>
                <a:lstStyle/>
                <a:p>
                  <a:endParaRPr lang="en-AU" sz="1050"/>
                </a:p>
              </p:txBody>
            </p:sp>
            <p:sp>
              <p:nvSpPr>
                <p:cNvPr id="86" name="Freeform 187">
                  <a:extLst>
                    <a:ext uri="{FF2B5EF4-FFF2-40B4-BE49-F238E27FC236}">
                      <a16:creationId xmlns:a16="http://schemas.microsoft.com/office/drawing/2014/main" id="{5C1F1B3B-E554-4768-9A33-C5490AACF4FA}"/>
                    </a:ext>
                  </a:extLst>
                </p:cNvPr>
                <p:cNvSpPr>
                  <a:spLocks/>
                </p:cNvSpPr>
                <p:nvPr/>
              </p:nvSpPr>
              <p:spPr bwMode="auto">
                <a:xfrm>
                  <a:off x="6151501" y="3173585"/>
                  <a:ext cx="203589" cy="320443"/>
                </a:xfrm>
                <a:custGeom>
                  <a:avLst/>
                  <a:gdLst>
                    <a:gd name="T0" fmla="*/ 108 w 114"/>
                    <a:gd name="T1" fmla="*/ 180 h 180"/>
                    <a:gd name="T2" fmla="*/ 6 w 114"/>
                    <a:gd name="T3" fmla="*/ 180 h 180"/>
                    <a:gd name="T4" fmla="*/ 0 w 114"/>
                    <a:gd name="T5" fmla="*/ 174 h 180"/>
                    <a:gd name="T6" fmla="*/ 0 w 114"/>
                    <a:gd name="T7" fmla="*/ 6 h 180"/>
                    <a:gd name="T8" fmla="*/ 6 w 114"/>
                    <a:gd name="T9" fmla="*/ 0 h 180"/>
                    <a:gd name="T10" fmla="*/ 30 w 114"/>
                    <a:gd name="T11" fmla="*/ 0 h 180"/>
                    <a:gd name="T12" fmla="*/ 36 w 114"/>
                    <a:gd name="T13" fmla="*/ 6 h 180"/>
                    <a:gd name="T14" fmla="*/ 30 w 114"/>
                    <a:gd name="T15" fmla="*/ 12 h 180"/>
                    <a:gd name="T16" fmla="*/ 12 w 114"/>
                    <a:gd name="T17" fmla="*/ 12 h 180"/>
                    <a:gd name="T18" fmla="*/ 12 w 114"/>
                    <a:gd name="T19" fmla="*/ 168 h 180"/>
                    <a:gd name="T20" fmla="*/ 108 w 114"/>
                    <a:gd name="T21" fmla="*/ 168 h 180"/>
                    <a:gd name="T22" fmla="*/ 114 w 114"/>
                    <a:gd name="T23" fmla="*/ 174 h 180"/>
                    <a:gd name="T24" fmla="*/ 108 w 114"/>
                    <a:gd name="T25"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80">
                      <a:moveTo>
                        <a:pt x="108" y="180"/>
                      </a:moveTo>
                      <a:cubicBezTo>
                        <a:pt x="6" y="180"/>
                        <a:pt x="6" y="180"/>
                        <a:pt x="6" y="180"/>
                      </a:cubicBezTo>
                      <a:cubicBezTo>
                        <a:pt x="3" y="180"/>
                        <a:pt x="0" y="178"/>
                        <a:pt x="0" y="174"/>
                      </a:cubicBezTo>
                      <a:cubicBezTo>
                        <a:pt x="0" y="6"/>
                        <a:pt x="0" y="6"/>
                        <a:pt x="0" y="6"/>
                      </a:cubicBezTo>
                      <a:cubicBezTo>
                        <a:pt x="0" y="3"/>
                        <a:pt x="3" y="0"/>
                        <a:pt x="6" y="0"/>
                      </a:cubicBezTo>
                      <a:cubicBezTo>
                        <a:pt x="30" y="0"/>
                        <a:pt x="30" y="0"/>
                        <a:pt x="30" y="0"/>
                      </a:cubicBezTo>
                      <a:cubicBezTo>
                        <a:pt x="33" y="0"/>
                        <a:pt x="36" y="3"/>
                        <a:pt x="36" y="6"/>
                      </a:cubicBezTo>
                      <a:cubicBezTo>
                        <a:pt x="36" y="10"/>
                        <a:pt x="33" y="12"/>
                        <a:pt x="30" y="12"/>
                      </a:cubicBezTo>
                      <a:cubicBezTo>
                        <a:pt x="12" y="12"/>
                        <a:pt x="12" y="12"/>
                        <a:pt x="12" y="12"/>
                      </a:cubicBezTo>
                      <a:cubicBezTo>
                        <a:pt x="12" y="168"/>
                        <a:pt x="12" y="168"/>
                        <a:pt x="12" y="168"/>
                      </a:cubicBezTo>
                      <a:cubicBezTo>
                        <a:pt x="108" y="168"/>
                        <a:pt x="108" y="168"/>
                        <a:pt x="108" y="168"/>
                      </a:cubicBezTo>
                      <a:cubicBezTo>
                        <a:pt x="111" y="168"/>
                        <a:pt x="114" y="171"/>
                        <a:pt x="114" y="174"/>
                      </a:cubicBezTo>
                      <a:cubicBezTo>
                        <a:pt x="114" y="178"/>
                        <a:pt x="111" y="180"/>
                        <a:pt x="108" y="180"/>
                      </a:cubicBezTo>
                      <a:close/>
                    </a:path>
                  </a:pathLst>
                </a:custGeom>
                <a:grpFill/>
                <a:ln>
                  <a:noFill/>
                </a:ln>
              </p:spPr>
              <p:txBody>
                <a:bodyPr vert="horz" wrap="square" lIns="68580" tIns="34290" rIns="68580" bIns="34290" numCol="1" anchor="t" anchorCtr="0" compatLnSpc="1">
                  <a:prstTxWarp prst="textNoShape">
                    <a:avLst/>
                  </a:prstTxWarp>
                </a:bodyPr>
                <a:lstStyle/>
                <a:p>
                  <a:endParaRPr lang="en-AU" sz="1050"/>
                </a:p>
              </p:txBody>
            </p:sp>
            <p:sp>
              <p:nvSpPr>
                <p:cNvPr id="87" name="Freeform 188">
                  <a:extLst>
                    <a:ext uri="{FF2B5EF4-FFF2-40B4-BE49-F238E27FC236}">
                      <a16:creationId xmlns:a16="http://schemas.microsoft.com/office/drawing/2014/main" id="{79B9E901-3839-415E-9C2A-6C18080B1086}"/>
                    </a:ext>
                  </a:extLst>
                </p:cNvPr>
                <p:cNvSpPr>
                  <a:spLocks/>
                </p:cNvSpPr>
                <p:nvPr/>
              </p:nvSpPr>
              <p:spPr bwMode="auto">
                <a:xfrm>
                  <a:off x="6364727" y="3131421"/>
                  <a:ext cx="107216" cy="160221"/>
                </a:xfrm>
                <a:custGeom>
                  <a:avLst/>
                  <a:gdLst>
                    <a:gd name="T0" fmla="*/ 54 w 60"/>
                    <a:gd name="T1" fmla="*/ 90 h 90"/>
                    <a:gd name="T2" fmla="*/ 48 w 60"/>
                    <a:gd name="T3" fmla="*/ 84 h 90"/>
                    <a:gd name="T4" fmla="*/ 48 w 60"/>
                    <a:gd name="T5" fmla="*/ 12 h 90"/>
                    <a:gd name="T6" fmla="*/ 6 w 60"/>
                    <a:gd name="T7" fmla="*/ 12 h 90"/>
                    <a:gd name="T8" fmla="*/ 0 w 60"/>
                    <a:gd name="T9" fmla="*/ 6 h 90"/>
                    <a:gd name="T10" fmla="*/ 6 w 60"/>
                    <a:gd name="T11" fmla="*/ 0 h 90"/>
                    <a:gd name="T12" fmla="*/ 54 w 60"/>
                    <a:gd name="T13" fmla="*/ 0 h 90"/>
                    <a:gd name="T14" fmla="*/ 60 w 60"/>
                    <a:gd name="T15" fmla="*/ 6 h 90"/>
                    <a:gd name="T16" fmla="*/ 60 w 60"/>
                    <a:gd name="T17" fmla="*/ 84 h 90"/>
                    <a:gd name="T18" fmla="*/ 54 w 60"/>
                    <a:gd name="T1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0">
                      <a:moveTo>
                        <a:pt x="54" y="90"/>
                      </a:moveTo>
                      <a:cubicBezTo>
                        <a:pt x="51" y="90"/>
                        <a:pt x="48" y="88"/>
                        <a:pt x="48" y="84"/>
                      </a:cubicBezTo>
                      <a:cubicBezTo>
                        <a:pt x="48" y="12"/>
                        <a:pt x="48" y="12"/>
                        <a:pt x="48" y="12"/>
                      </a:cubicBezTo>
                      <a:cubicBezTo>
                        <a:pt x="6" y="12"/>
                        <a:pt x="6" y="12"/>
                        <a:pt x="6" y="12"/>
                      </a:cubicBezTo>
                      <a:cubicBezTo>
                        <a:pt x="3" y="12"/>
                        <a:pt x="0" y="10"/>
                        <a:pt x="0" y="6"/>
                      </a:cubicBezTo>
                      <a:cubicBezTo>
                        <a:pt x="0" y="3"/>
                        <a:pt x="3" y="0"/>
                        <a:pt x="6" y="0"/>
                      </a:cubicBezTo>
                      <a:cubicBezTo>
                        <a:pt x="54" y="0"/>
                        <a:pt x="54" y="0"/>
                        <a:pt x="54" y="0"/>
                      </a:cubicBezTo>
                      <a:cubicBezTo>
                        <a:pt x="57" y="0"/>
                        <a:pt x="60" y="3"/>
                        <a:pt x="60" y="6"/>
                      </a:cubicBezTo>
                      <a:cubicBezTo>
                        <a:pt x="60" y="84"/>
                        <a:pt x="60" y="84"/>
                        <a:pt x="60" y="84"/>
                      </a:cubicBezTo>
                      <a:cubicBezTo>
                        <a:pt x="60" y="88"/>
                        <a:pt x="57" y="90"/>
                        <a:pt x="54" y="90"/>
                      </a:cubicBezTo>
                      <a:close/>
                    </a:path>
                  </a:pathLst>
                </a:custGeom>
                <a:grpFill/>
                <a:ln>
                  <a:noFill/>
                </a:ln>
              </p:spPr>
              <p:txBody>
                <a:bodyPr vert="horz" wrap="square" lIns="68580" tIns="34290" rIns="68580" bIns="34290" numCol="1" anchor="t" anchorCtr="0" compatLnSpc="1">
                  <a:prstTxWarp prst="textNoShape">
                    <a:avLst/>
                  </a:prstTxWarp>
                </a:bodyPr>
                <a:lstStyle/>
                <a:p>
                  <a:endParaRPr lang="en-AU" sz="1050"/>
                </a:p>
              </p:txBody>
            </p:sp>
            <p:sp>
              <p:nvSpPr>
                <p:cNvPr id="88" name="Freeform 189">
                  <a:extLst>
                    <a:ext uri="{FF2B5EF4-FFF2-40B4-BE49-F238E27FC236}">
                      <a16:creationId xmlns:a16="http://schemas.microsoft.com/office/drawing/2014/main" id="{1CF6548A-34D0-4CBC-9CF7-598C08488503}"/>
                    </a:ext>
                  </a:extLst>
                </p:cNvPr>
                <p:cNvSpPr>
                  <a:spLocks noEditPoints="1"/>
                </p:cNvSpPr>
                <p:nvPr/>
              </p:nvSpPr>
              <p:spPr bwMode="auto">
                <a:xfrm>
                  <a:off x="6193665" y="3066369"/>
                  <a:ext cx="192749" cy="150585"/>
                </a:xfrm>
                <a:custGeom>
                  <a:avLst/>
                  <a:gdLst>
                    <a:gd name="T0" fmla="*/ 102 w 108"/>
                    <a:gd name="T1" fmla="*/ 84 h 84"/>
                    <a:gd name="T2" fmla="*/ 6 w 108"/>
                    <a:gd name="T3" fmla="*/ 84 h 84"/>
                    <a:gd name="T4" fmla="*/ 0 w 108"/>
                    <a:gd name="T5" fmla="*/ 78 h 84"/>
                    <a:gd name="T6" fmla="*/ 0 w 108"/>
                    <a:gd name="T7" fmla="*/ 30 h 84"/>
                    <a:gd name="T8" fmla="*/ 6 w 108"/>
                    <a:gd name="T9" fmla="*/ 24 h 84"/>
                    <a:gd name="T10" fmla="*/ 25 w 108"/>
                    <a:gd name="T11" fmla="*/ 24 h 84"/>
                    <a:gd name="T12" fmla="*/ 54 w 108"/>
                    <a:gd name="T13" fmla="*/ 0 h 84"/>
                    <a:gd name="T14" fmla="*/ 83 w 108"/>
                    <a:gd name="T15" fmla="*/ 24 h 84"/>
                    <a:gd name="T16" fmla="*/ 102 w 108"/>
                    <a:gd name="T17" fmla="*/ 24 h 84"/>
                    <a:gd name="T18" fmla="*/ 108 w 108"/>
                    <a:gd name="T19" fmla="*/ 30 h 84"/>
                    <a:gd name="T20" fmla="*/ 108 w 108"/>
                    <a:gd name="T21" fmla="*/ 78 h 84"/>
                    <a:gd name="T22" fmla="*/ 102 w 108"/>
                    <a:gd name="T23" fmla="*/ 84 h 84"/>
                    <a:gd name="T24" fmla="*/ 12 w 108"/>
                    <a:gd name="T25" fmla="*/ 72 h 84"/>
                    <a:gd name="T26" fmla="*/ 96 w 108"/>
                    <a:gd name="T27" fmla="*/ 72 h 84"/>
                    <a:gd name="T28" fmla="*/ 96 w 108"/>
                    <a:gd name="T29" fmla="*/ 36 h 84"/>
                    <a:gd name="T30" fmla="*/ 78 w 108"/>
                    <a:gd name="T31" fmla="*/ 36 h 84"/>
                    <a:gd name="T32" fmla="*/ 72 w 108"/>
                    <a:gd name="T33" fmla="*/ 30 h 84"/>
                    <a:gd name="T34" fmla="*/ 54 w 108"/>
                    <a:gd name="T35" fmla="*/ 12 h 84"/>
                    <a:gd name="T36" fmla="*/ 36 w 108"/>
                    <a:gd name="T37" fmla="*/ 30 h 84"/>
                    <a:gd name="T38" fmla="*/ 30 w 108"/>
                    <a:gd name="T39" fmla="*/ 36 h 84"/>
                    <a:gd name="T40" fmla="*/ 12 w 108"/>
                    <a:gd name="T41" fmla="*/ 36 h 84"/>
                    <a:gd name="T42" fmla="*/ 12 w 108"/>
                    <a:gd name="T43" fmla="*/ 72 h 84"/>
                    <a:gd name="T44" fmla="*/ 84 w 108"/>
                    <a:gd name="T45" fmla="*/ 30 h 84"/>
                    <a:gd name="T46" fmla="*/ 84 w 108"/>
                    <a:gd name="T47" fmla="*/ 3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84">
                      <a:moveTo>
                        <a:pt x="102" y="84"/>
                      </a:moveTo>
                      <a:cubicBezTo>
                        <a:pt x="6" y="84"/>
                        <a:pt x="6" y="84"/>
                        <a:pt x="6" y="84"/>
                      </a:cubicBezTo>
                      <a:cubicBezTo>
                        <a:pt x="3" y="84"/>
                        <a:pt x="0" y="82"/>
                        <a:pt x="0" y="78"/>
                      </a:cubicBezTo>
                      <a:cubicBezTo>
                        <a:pt x="0" y="30"/>
                        <a:pt x="0" y="30"/>
                        <a:pt x="0" y="30"/>
                      </a:cubicBezTo>
                      <a:cubicBezTo>
                        <a:pt x="0" y="27"/>
                        <a:pt x="3" y="24"/>
                        <a:pt x="6" y="24"/>
                      </a:cubicBezTo>
                      <a:cubicBezTo>
                        <a:pt x="25" y="24"/>
                        <a:pt x="25" y="24"/>
                        <a:pt x="25" y="24"/>
                      </a:cubicBezTo>
                      <a:cubicBezTo>
                        <a:pt x="27" y="12"/>
                        <a:pt x="36" y="0"/>
                        <a:pt x="54" y="0"/>
                      </a:cubicBezTo>
                      <a:cubicBezTo>
                        <a:pt x="72" y="0"/>
                        <a:pt x="81" y="12"/>
                        <a:pt x="83" y="24"/>
                      </a:cubicBezTo>
                      <a:cubicBezTo>
                        <a:pt x="102" y="24"/>
                        <a:pt x="102" y="24"/>
                        <a:pt x="102" y="24"/>
                      </a:cubicBezTo>
                      <a:cubicBezTo>
                        <a:pt x="105" y="24"/>
                        <a:pt x="108" y="27"/>
                        <a:pt x="108" y="30"/>
                      </a:cubicBezTo>
                      <a:cubicBezTo>
                        <a:pt x="108" y="78"/>
                        <a:pt x="108" y="78"/>
                        <a:pt x="108" y="78"/>
                      </a:cubicBezTo>
                      <a:cubicBezTo>
                        <a:pt x="108" y="82"/>
                        <a:pt x="105" y="84"/>
                        <a:pt x="102" y="84"/>
                      </a:cubicBezTo>
                      <a:close/>
                      <a:moveTo>
                        <a:pt x="12" y="72"/>
                      </a:moveTo>
                      <a:cubicBezTo>
                        <a:pt x="96" y="72"/>
                        <a:pt x="96" y="72"/>
                        <a:pt x="96" y="72"/>
                      </a:cubicBezTo>
                      <a:cubicBezTo>
                        <a:pt x="96" y="36"/>
                        <a:pt x="96" y="36"/>
                        <a:pt x="96" y="36"/>
                      </a:cubicBezTo>
                      <a:cubicBezTo>
                        <a:pt x="78" y="36"/>
                        <a:pt x="78" y="36"/>
                        <a:pt x="78" y="36"/>
                      </a:cubicBezTo>
                      <a:cubicBezTo>
                        <a:pt x="75" y="36"/>
                        <a:pt x="72" y="34"/>
                        <a:pt x="72" y="30"/>
                      </a:cubicBezTo>
                      <a:cubicBezTo>
                        <a:pt x="72" y="29"/>
                        <a:pt x="72" y="12"/>
                        <a:pt x="54" y="12"/>
                      </a:cubicBezTo>
                      <a:cubicBezTo>
                        <a:pt x="37" y="12"/>
                        <a:pt x="36" y="29"/>
                        <a:pt x="36" y="30"/>
                      </a:cubicBezTo>
                      <a:cubicBezTo>
                        <a:pt x="36" y="34"/>
                        <a:pt x="33" y="36"/>
                        <a:pt x="30" y="36"/>
                      </a:cubicBezTo>
                      <a:cubicBezTo>
                        <a:pt x="12" y="36"/>
                        <a:pt x="12" y="36"/>
                        <a:pt x="12" y="36"/>
                      </a:cubicBezTo>
                      <a:lnTo>
                        <a:pt x="12" y="72"/>
                      </a:lnTo>
                      <a:close/>
                      <a:moveTo>
                        <a:pt x="84" y="30"/>
                      </a:moveTo>
                      <a:cubicBezTo>
                        <a:pt x="84" y="30"/>
                        <a:pt x="84" y="30"/>
                        <a:pt x="84" y="30"/>
                      </a:cubicBezTo>
                      <a:close/>
                    </a:path>
                  </a:pathLst>
                </a:custGeom>
                <a:grpFill/>
                <a:ln>
                  <a:noFill/>
                </a:ln>
              </p:spPr>
              <p:txBody>
                <a:bodyPr vert="horz" wrap="square" lIns="68580" tIns="34290" rIns="68580" bIns="34290" numCol="1" anchor="t" anchorCtr="0" compatLnSpc="1">
                  <a:prstTxWarp prst="textNoShape">
                    <a:avLst/>
                  </a:prstTxWarp>
                </a:bodyPr>
                <a:lstStyle/>
                <a:p>
                  <a:endParaRPr lang="en-AU" sz="1050"/>
                </a:p>
              </p:txBody>
            </p:sp>
            <p:sp>
              <p:nvSpPr>
                <p:cNvPr id="89" name="Freeform 190">
                  <a:extLst>
                    <a:ext uri="{FF2B5EF4-FFF2-40B4-BE49-F238E27FC236}">
                      <a16:creationId xmlns:a16="http://schemas.microsoft.com/office/drawing/2014/main" id="{8B0AB561-FAD7-477B-8190-2C4D3E60B612}"/>
                    </a:ext>
                  </a:extLst>
                </p:cNvPr>
                <p:cNvSpPr>
                  <a:spLocks/>
                </p:cNvSpPr>
                <p:nvPr/>
              </p:nvSpPr>
              <p:spPr bwMode="auto">
                <a:xfrm>
                  <a:off x="6364727" y="3173585"/>
                  <a:ext cx="65052" cy="181906"/>
                </a:xfrm>
                <a:custGeom>
                  <a:avLst/>
                  <a:gdLst>
                    <a:gd name="T0" fmla="*/ 30 w 36"/>
                    <a:gd name="T1" fmla="*/ 102 h 102"/>
                    <a:gd name="T2" fmla="*/ 24 w 36"/>
                    <a:gd name="T3" fmla="*/ 96 h 102"/>
                    <a:gd name="T4" fmla="*/ 24 w 36"/>
                    <a:gd name="T5" fmla="*/ 12 h 102"/>
                    <a:gd name="T6" fmla="*/ 6 w 36"/>
                    <a:gd name="T7" fmla="*/ 12 h 102"/>
                    <a:gd name="T8" fmla="*/ 0 w 36"/>
                    <a:gd name="T9" fmla="*/ 6 h 102"/>
                    <a:gd name="T10" fmla="*/ 6 w 36"/>
                    <a:gd name="T11" fmla="*/ 0 h 102"/>
                    <a:gd name="T12" fmla="*/ 30 w 36"/>
                    <a:gd name="T13" fmla="*/ 0 h 102"/>
                    <a:gd name="T14" fmla="*/ 36 w 36"/>
                    <a:gd name="T15" fmla="*/ 6 h 102"/>
                    <a:gd name="T16" fmla="*/ 36 w 36"/>
                    <a:gd name="T17" fmla="*/ 96 h 102"/>
                    <a:gd name="T18" fmla="*/ 30 w 36"/>
                    <a:gd name="T1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102">
                      <a:moveTo>
                        <a:pt x="30" y="102"/>
                      </a:moveTo>
                      <a:cubicBezTo>
                        <a:pt x="27" y="102"/>
                        <a:pt x="24" y="100"/>
                        <a:pt x="24" y="96"/>
                      </a:cubicBezTo>
                      <a:cubicBezTo>
                        <a:pt x="24" y="12"/>
                        <a:pt x="24" y="12"/>
                        <a:pt x="24" y="12"/>
                      </a:cubicBezTo>
                      <a:cubicBezTo>
                        <a:pt x="6" y="12"/>
                        <a:pt x="6" y="12"/>
                        <a:pt x="6" y="12"/>
                      </a:cubicBezTo>
                      <a:cubicBezTo>
                        <a:pt x="3" y="12"/>
                        <a:pt x="0" y="10"/>
                        <a:pt x="0" y="6"/>
                      </a:cubicBezTo>
                      <a:cubicBezTo>
                        <a:pt x="0" y="3"/>
                        <a:pt x="3" y="0"/>
                        <a:pt x="6" y="0"/>
                      </a:cubicBezTo>
                      <a:cubicBezTo>
                        <a:pt x="30" y="0"/>
                        <a:pt x="30" y="0"/>
                        <a:pt x="30" y="0"/>
                      </a:cubicBezTo>
                      <a:cubicBezTo>
                        <a:pt x="33" y="0"/>
                        <a:pt x="36" y="3"/>
                        <a:pt x="36" y="6"/>
                      </a:cubicBezTo>
                      <a:cubicBezTo>
                        <a:pt x="36" y="96"/>
                        <a:pt x="36" y="96"/>
                        <a:pt x="36" y="96"/>
                      </a:cubicBezTo>
                      <a:cubicBezTo>
                        <a:pt x="36" y="100"/>
                        <a:pt x="33" y="102"/>
                        <a:pt x="30" y="102"/>
                      </a:cubicBezTo>
                      <a:close/>
                    </a:path>
                  </a:pathLst>
                </a:custGeom>
                <a:grpFill/>
                <a:ln>
                  <a:noFill/>
                </a:ln>
              </p:spPr>
              <p:txBody>
                <a:bodyPr vert="horz" wrap="square" lIns="68580" tIns="34290" rIns="68580" bIns="34290" numCol="1" anchor="t" anchorCtr="0" compatLnSpc="1">
                  <a:prstTxWarp prst="textNoShape">
                    <a:avLst/>
                  </a:prstTxWarp>
                </a:bodyPr>
                <a:lstStyle/>
                <a:p>
                  <a:endParaRPr lang="en-AU" sz="1050"/>
                </a:p>
              </p:txBody>
            </p:sp>
            <p:sp>
              <p:nvSpPr>
                <p:cNvPr id="90" name="Freeform 191">
                  <a:extLst>
                    <a:ext uri="{FF2B5EF4-FFF2-40B4-BE49-F238E27FC236}">
                      <a16:creationId xmlns:a16="http://schemas.microsoft.com/office/drawing/2014/main" id="{C24CF944-A129-413F-A1CD-B132AF816D52}"/>
                    </a:ext>
                  </a:extLst>
                </p:cNvPr>
                <p:cNvSpPr>
                  <a:spLocks/>
                </p:cNvSpPr>
                <p:nvPr/>
              </p:nvSpPr>
              <p:spPr bwMode="auto">
                <a:xfrm>
                  <a:off x="6215348" y="3259116"/>
                  <a:ext cx="128900" cy="21684"/>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3" y="12"/>
                        <a:pt x="0" y="10"/>
                        <a:pt x="0" y="6"/>
                      </a:cubicBezTo>
                      <a:cubicBezTo>
                        <a:pt x="0" y="3"/>
                        <a:pt x="3" y="0"/>
                        <a:pt x="6" y="0"/>
                      </a:cubicBezTo>
                      <a:cubicBezTo>
                        <a:pt x="66" y="0"/>
                        <a:pt x="66" y="0"/>
                        <a:pt x="66" y="0"/>
                      </a:cubicBezTo>
                      <a:cubicBezTo>
                        <a:pt x="69" y="0"/>
                        <a:pt x="72" y="3"/>
                        <a:pt x="72" y="6"/>
                      </a:cubicBezTo>
                      <a:cubicBezTo>
                        <a:pt x="72" y="10"/>
                        <a:pt x="69" y="12"/>
                        <a:pt x="66" y="12"/>
                      </a:cubicBezTo>
                      <a:close/>
                    </a:path>
                  </a:pathLst>
                </a:custGeom>
                <a:grpFill/>
                <a:ln>
                  <a:noFill/>
                </a:ln>
              </p:spPr>
              <p:txBody>
                <a:bodyPr vert="horz" wrap="square" lIns="68580" tIns="34290" rIns="68580" bIns="34290" numCol="1" anchor="t" anchorCtr="0" compatLnSpc="1">
                  <a:prstTxWarp prst="textNoShape">
                    <a:avLst/>
                  </a:prstTxWarp>
                </a:bodyPr>
                <a:lstStyle/>
                <a:p>
                  <a:endParaRPr lang="en-AU" sz="1050"/>
                </a:p>
              </p:txBody>
            </p:sp>
            <p:sp>
              <p:nvSpPr>
                <p:cNvPr id="91" name="Freeform 192">
                  <a:extLst>
                    <a:ext uri="{FF2B5EF4-FFF2-40B4-BE49-F238E27FC236}">
                      <a16:creationId xmlns:a16="http://schemas.microsoft.com/office/drawing/2014/main" id="{32B64C5D-F4F0-42AD-AD91-281F34481E9A}"/>
                    </a:ext>
                  </a:extLst>
                </p:cNvPr>
                <p:cNvSpPr>
                  <a:spLocks/>
                </p:cNvSpPr>
                <p:nvPr/>
              </p:nvSpPr>
              <p:spPr bwMode="auto">
                <a:xfrm>
                  <a:off x="6215348" y="3301280"/>
                  <a:ext cx="128900" cy="21684"/>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3" y="12"/>
                        <a:pt x="0" y="10"/>
                        <a:pt x="0" y="6"/>
                      </a:cubicBezTo>
                      <a:cubicBezTo>
                        <a:pt x="0" y="3"/>
                        <a:pt x="3" y="0"/>
                        <a:pt x="6" y="0"/>
                      </a:cubicBezTo>
                      <a:cubicBezTo>
                        <a:pt x="66" y="0"/>
                        <a:pt x="66" y="0"/>
                        <a:pt x="66" y="0"/>
                      </a:cubicBezTo>
                      <a:cubicBezTo>
                        <a:pt x="69" y="0"/>
                        <a:pt x="72" y="3"/>
                        <a:pt x="72" y="6"/>
                      </a:cubicBezTo>
                      <a:cubicBezTo>
                        <a:pt x="72" y="10"/>
                        <a:pt x="69" y="12"/>
                        <a:pt x="66" y="12"/>
                      </a:cubicBezTo>
                      <a:close/>
                    </a:path>
                  </a:pathLst>
                </a:custGeom>
                <a:grpFill/>
                <a:ln>
                  <a:noFill/>
                </a:ln>
              </p:spPr>
              <p:txBody>
                <a:bodyPr vert="horz" wrap="square" lIns="68580" tIns="34290" rIns="68580" bIns="34290" numCol="1" anchor="t" anchorCtr="0" compatLnSpc="1">
                  <a:prstTxWarp prst="textNoShape">
                    <a:avLst/>
                  </a:prstTxWarp>
                </a:bodyPr>
                <a:lstStyle/>
                <a:p>
                  <a:endParaRPr lang="en-AU" sz="1050"/>
                </a:p>
              </p:txBody>
            </p:sp>
            <p:sp>
              <p:nvSpPr>
                <p:cNvPr id="92" name="Freeform 193">
                  <a:extLst>
                    <a:ext uri="{FF2B5EF4-FFF2-40B4-BE49-F238E27FC236}">
                      <a16:creationId xmlns:a16="http://schemas.microsoft.com/office/drawing/2014/main" id="{80DC98BF-285E-4497-AB00-3263BADE5B34}"/>
                    </a:ext>
                  </a:extLst>
                </p:cNvPr>
                <p:cNvSpPr>
                  <a:spLocks/>
                </p:cNvSpPr>
                <p:nvPr/>
              </p:nvSpPr>
              <p:spPr bwMode="auto">
                <a:xfrm>
                  <a:off x="6215348" y="3344648"/>
                  <a:ext cx="128900" cy="21684"/>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3" y="12"/>
                        <a:pt x="0" y="10"/>
                        <a:pt x="0" y="6"/>
                      </a:cubicBezTo>
                      <a:cubicBezTo>
                        <a:pt x="0" y="3"/>
                        <a:pt x="3" y="0"/>
                        <a:pt x="6" y="0"/>
                      </a:cubicBezTo>
                      <a:cubicBezTo>
                        <a:pt x="66" y="0"/>
                        <a:pt x="66" y="0"/>
                        <a:pt x="66" y="0"/>
                      </a:cubicBezTo>
                      <a:cubicBezTo>
                        <a:pt x="69" y="0"/>
                        <a:pt x="72" y="3"/>
                        <a:pt x="72" y="6"/>
                      </a:cubicBezTo>
                      <a:cubicBezTo>
                        <a:pt x="72" y="10"/>
                        <a:pt x="69" y="12"/>
                        <a:pt x="66" y="12"/>
                      </a:cubicBezTo>
                      <a:close/>
                    </a:path>
                  </a:pathLst>
                </a:custGeom>
                <a:grpFill/>
                <a:ln>
                  <a:noFill/>
                </a:ln>
              </p:spPr>
              <p:txBody>
                <a:bodyPr vert="horz" wrap="square" lIns="68580" tIns="34290" rIns="68580" bIns="34290" numCol="1" anchor="t" anchorCtr="0" compatLnSpc="1">
                  <a:prstTxWarp prst="textNoShape">
                    <a:avLst/>
                  </a:prstTxWarp>
                </a:bodyPr>
                <a:lstStyle/>
                <a:p>
                  <a:endParaRPr lang="en-AU" sz="1050"/>
                </a:p>
              </p:txBody>
            </p:sp>
            <p:sp>
              <p:nvSpPr>
                <p:cNvPr id="93" name="Freeform 194">
                  <a:extLst>
                    <a:ext uri="{FF2B5EF4-FFF2-40B4-BE49-F238E27FC236}">
                      <a16:creationId xmlns:a16="http://schemas.microsoft.com/office/drawing/2014/main" id="{614F0E67-452E-478C-BF07-51D807D8E7D4}"/>
                    </a:ext>
                  </a:extLst>
                </p:cNvPr>
                <p:cNvSpPr>
                  <a:spLocks/>
                </p:cNvSpPr>
                <p:nvPr/>
              </p:nvSpPr>
              <p:spPr bwMode="auto">
                <a:xfrm>
                  <a:off x="6215348" y="3386812"/>
                  <a:ext cx="85532" cy="21684"/>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10"/>
                        <a:pt x="0" y="6"/>
                      </a:cubicBezTo>
                      <a:cubicBezTo>
                        <a:pt x="0" y="3"/>
                        <a:pt x="3" y="0"/>
                        <a:pt x="6" y="0"/>
                      </a:cubicBezTo>
                      <a:cubicBezTo>
                        <a:pt x="42" y="0"/>
                        <a:pt x="42" y="0"/>
                        <a:pt x="42" y="0"/>
                      </a:cubicBezTo>
                      <a:cubicBezTo>
                        <a:pt x="45" y="0"/>
                        <a:pt x="48" y="3"/>
                        <a:pt x="48" y="6"/>
                      </a:cubicBezTo>
                      <a:cubicBezTo>
                        <a:pt x="48" y="10"/>
                        <a:pt x="45" y="12"/>
                        <a:pt x="42" y="12"/>
                      </a:cubicBezTo>
                      <a:close/>
                    </a:path>
                  </a:pathLst>
                </a:custGeom>
                <a:grpFill/>
                <a:ln>
                  <a:noFill/>
                </a:ln>
              </p:spPr>
              <p:txBody>
                <a:bodyPr vert="horz" wrap="square" lIns="68580" tIns="34290" rIns="68580" bIns="34290" numCol="1" anchor="t" anchorCtr="0" compatLnSpc="1">
                  <a:prstTxWarp prst="textNoShape">
                    <a:avLst/>
                  </a:prstTxWarp>
                </a:bodyPr>
                <a:lstStyle/>
                <a:p>
                  <a:endParaRPr lang="en-AU" sz="1050"/>
                </a:p>
              </p:txBody>
            </p:sp>
            <p:sp>
              <p:nvSpPr>
                <p:cNvPr id="94" name="Freeform 195">
                  <a:extLst>
                    <a:ext uri="{FF2B5EF4-FFF2-40B4-BE49-F238E27FC236}">
                      <a16:creationId xmlns:a16="http://schemas.microsoft.com/office/drawing/2014/main" id="{88A24139-94D7-4C12-AE39-B402DE8C1D82}"/>
                    </a:ext>
                  </a:extLst>
                </p:cNvPr>
                <p:cNvSpPr>
                  <a:spLocks noEditPoints="1"/>
                </p:cNvSpPr>
                <p:nvPr/>
              </p:nvSpPr>
              <p:spPr bwMode="auto">
                <a:xfrm>
                  <a:off x="6344249" y="3301280"/>
                  <a:ext cx="278279" cy="278279"/>
                </a:xfrm>
                <a:custGeom>
                  <a:avLst/>
                  <a:gdLst>
                    <a:gd name="T0" fmla="*/ 150 w 156"/>
                    <a:gd name="T1" fmla="*/ 156 h 156"/>
                    <a:gd name="T2" fmla="*/ 6 w 156"/>
                    <a:gd name="T3" fmla="*/ 156 h 156"/>
                    <a:gd name="T4" fmla="*/ 1 w 156"/>
                    <a:gd name="T5" fmla="*/ 154 h 156"/>
                    <a:gd name="T6" fmla="*/ 1 w 156"/>
                    <a:gd name="T7" fmla="*/ 148 h 156"/>
                    <a:gd name="T8" fmla="*/ 73 w 156"/>
                    <a:gd name="T9" fmla="*/ 4 h 156"/>
                    <a:gd name="T10" fmla="*/ 78 w 156"/>
                    <a:gd name="T11" fmla="*/ 0 h 156"/>
                    <a:gd name="T12" fmla="*/ 83 w 156"/>
                    <a:gd name="T13" fmla="*/ 4 h 156"/>
                    <a:gd name="T14" fmla="*/ 155 w 156"/>
                    <a:gd name="T15" fmla="*/ 148 h 156"/>
                    <a:gd name="T16" fmla="*/ 155 w 156"/>
                    <a:gd name="T17" fmla="*/ 154 h 156"/>
                    <a:gd name="T18" fmla="*/ 150 w 156"/>
                    <a:gd name="T19" fmla="*/ 156 h 156"/>
                    <a:gd name="T20" fmla="*/ 16 w 156"/>
                    <a:gd name="T21" fmla="*/ 144 h 156"/>
                    <a:gd name="T22" fmla="*/ 140 w 156"/>
                    <a:gd name="T23" fmla="*/ 144 h 156"/>
                    <a:gd name="T24" fmla="*/ 78 w 156"/>
                    <a:gd name="T25" fmla="*/ 20 h 156"/>
                    <a:gd name="T26" fmla="*/ 16 w 156"/>
                    <a:gd name="T27"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156">
                      <a:moveTo>
                        <a:pt x="150" y="156"/>
                      </a:moveTo>
                      <a:cubicBezTo>
                        <a:pt x="6" y="156"/>
                        <a:pt x="6" y="156"/>
                        <a:pt x="6" y="156"/>
                      </a:cubicBezTo>
                      <a:cubicBezTo>
                        <a:pt x="4" y="156"/>
                        <a:pt x="2" y="155"/>
                        <a:pt x="1" y="154"/>
                      </a:cubicBezTo>
                      <a:cubicBezTo>
                        <a:pt x="0" y="152"/>
                        <a:pt x="0" y="150"/>
                        <a:pt x="1" y="148"/>
                      </a:cubicBezTo>
                      <a:cubicBezTo>
                        <a:pt x="73" y="4"/>
                        <a:pt x="73" y="4"/>
                        <a:pt x="73" y="4"/>
                      </a:cubicBezTo>
                      <a:cubicBezTo>
                        <a:pt x="74" y="2"/>
                        <a:pt x="76" y="0"/>
                        <a:pt x="78" y="0"/>
                      </a:cubicBezTo>
                      <a:cubicBezTo>
                        <a:pt x="80" y="0"/>
                        <a:pt x="82" y="2"/>
                        <a:pt x="83" y="4"/>
                      </a:cubicBezTo>
                      <a:cubicBezTo>
                        <a:pt x="155" y="148"/>
                        <a:pt x="155" y="148"/>
                        <a:pt x="155" y="148"/>
                      </a:cubicBezTo>
                      <a:cubicBezTo>
                        <a:pt x="156" y="150"/>
                        <a:pt x="156" y="152"/>
                        <a:pt x="155" y="154"/>
                      </a:cubicBezTo>
                      <a:cubicBezTo>
                        <a:pt x="154" y="155"/>
                        <a:pt x="152" y="156"/>
                        <a:pt x="150" y="156"/>
                      </a:cubicBezTo>
                      <a:close/>
                      <a:moveTo>
                        <a:pt x="16" y="144"/>
                      </a:moveTo>
                      <a:cubicBezTo>
                        <a:pt x="140" y="144"/>
                        <a:pt x="140" y="144"/>
                        <a:pt x="140" y="144"/>
                      </a:cubicBezTo>
                      <a:cubicBezTo>
                        <a:pt x="78" y="20"/>
                        <a:pt x="78" y="20"/>
                        <a:pt x="78" y="20"/>
                      </a:cubicBezTo>
                      <a:lnTo>
                        <a:pt x="16" y="144"/>
                      </a:lnTo>
                      <a:close/>
                    </a:path>
                  </a:pathLst>
                </a:custGeom>
                <a:grpFill/>
                <a:ln>
                  <a:noFill/>
                </a:ln>
              </p:spPr>
              <p:txBody>
                <a:bodyPr vert="horz" wrap="square" lIns="68580" tIns="34290" rIns="68580" bIns="34290" numCol="1" anchor="t" anchorCtr="0" compatLnSpc="1">
                  <a:prstTxWarp prst="textNoShape">
                    <a:avLst/>
                  </a:prstTxWarp>
                </a:bodyPr>
                <a:lstStyle/>
                <a:p>
                  <a:endParaRPr lang="en-AU" sz="1050"/>
                </a:p>
              </p:txBody>
            </p:sp>
            <p:sp>
              <p:nvSpPr>
                <p:cNvPr id="95" name="Freeform 196">
                  <a:extLst>
                    <a:ext uri="{FF2B5EF4-FFF2-40B4-BE49-F238E27FC236}">
                      <a16:creationId xmlns:a16="http://schemas.microsoft.com/office/drawing/2014/main" id="{29A6D2A8-EBE2-4A54-926C-B1A32670A9C4}"/>
                    </a:ext>
                  </a:extLst>
                </p:cNvPr>
                <p:cNvSpPr>
                  <a:spLocks/>
                </p:cNvSpPr>
                <p:nvPr/>
              </p:nvSpPr>
              <p:spPr bwMode="auto">
                <a:xfrm>
                  <a:off x="6471943" y="3407291"/>
                  <a:ext cx="21684" cy="92760"/>
                </a:xfrm>
                <a:custGeom>
                  <a:avLst/>
                  <a:gdLst>
                    <a:gd name="T0" fmla="*/ 6 w 12"/>
                    <a:gd name="T1" fmla="*/ 52 h 52"/>
                    <a:gd name="T2" fmla="*/ 0 w 12"/>
                    <a:gd name="T3" fmla="*/ 46 h 52"/>
                    <a:gd name="T4" fmla="*/ 0 w 12"/>
                    <a:gd name="T5" fmla="*/ 6 h 52"/>
                    <a:gd name="T6" fmla="*/ 6 w 12"/>
                    <a:gd name="T7" fmla="*/ 0 h 52"/>
                    <a:gd name="T8" fmla="*/ 12 w 12"/>
                    <a:gd name="T9" fmla="*/ 6 h 52"/>
                    <a:gd name="T10" fmla="*/ 12 w 12"/>
                    <a:gd name="T11" fmla="*/ 46 h 52"/>
                    <a:gd name="T12" fmla="*/ 6 w 1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2" h="52">
                      <a:moveTo>
                        <a:pt x="6" y="52"/>
                      </a:moveTo>
                      <a:cubicBezTo>
                        <a:pt x="3" y="52"/>
                        <a:pt x="0" y="49"/>
                        <a:pt x="0" y="46"/>
                      </a:cubicBezTo>
                      <a:cubicBezTo>
                        <a:pt x="0" y="6"/>
                        <a:pt x="0" y="6"/>
                        <a:pt x="0" y="6"/>
                      </a:cubicBezTo>
                      <a:cubicBezTo>
                        <a:pt x="0" y="3"/>
                        <a:pt x="3" y="0"/>
                        <a:pt x="6" y="0"/>
                      </a:cubicBezTo>
                      <a:cubicBezTo>
                        <a:pt x="9" y="0"/>
                        <a:pt x="12" y="3"/>
                        <a:pt x="12" y="6"/>
                      </a:cubicBezTo>
                      <a:cubicBezTo>
                        <a:pt x="12" y="46"/>
                        <a:pt x="12" y="46"/>
                        <a:pt x="12" y="46"/>
                      </a:cubicBezTo>
                      <a:cubicBezTo>
                        <a:pt x="12" y="49"/>
                        <a:pt x="9" y="52"/>
                        <a:pt x="6" y="52"/>
                      </a:cubicBezTo>
                      <a:close/>
                    </a:path>
                  </a:pathLst>
                </a:custGeom>
                <a:grpFill/>
                <a:ln>
                  <a:noFill/>
                </a:ln>
              </p:spPr>
              <p:txBody>
                <a:bodyPr vert="horz" wrap="square" lIns="68580" tIns="34290" rIns="68580" bIns="34290" numCol="1" anchor="t" anchorCtr="0" compatLnSpc="1">
                  <a:prstTxWarp prst="textNoShape">
                    <a:avLst/>
                  </a:prstTxWarp>
                </a:bodyPr>
                <a:lstStyle/>
                <a:p>
                  <a:endParaRPr lang="en-AU" sz="1050"/>
                </a:p>
              </p:txBody>
            </p:sp>
            <p:sp>
              <p:nvSpPr>
                <p:cNvPr id="96" name="Oval 197">
                  <a:extLst>
                    <a:ext uri="{FF2B5EF4-FFF2-40B4-BE49-F238E27FC236}">
                      <a16:creationId xmlns:a16="http://schemas.microsoft.com/office/drawing/2014/main" id="{32289D61-8195-42A4-ABFA-E52849CEA2D5}"/>
                    </a:ext>
                  </a:extLst>
                </p:cNvPr>
                <p:cNvSpPr>
                  <a:spLocks noChangeArrowheads="1"/>
                </p:cNvSpPr>
                <p:nvPr/>
              </p:nvSpPr>
              <p:spPr bwMode="auto">
                <a:xfrm>
                  <a:off x="6470739" y="3512097"/>
                  <a:ext cx="24094" cy="22889"/>
                </a:xfrm>
                <a:prstGeom prst="ellipse">
                  <a:avLst/>
                </a:prstGeom>
                <a:grpFill/>
                <a:ln>
                  <a:noFill/>
                </a:ln>
              </p:spPr>
              <p:txBody>
                <a:bodyPr vert="horz" wrap="square" lIns="68580" tIns="34290" rIns="68580" bIns="34290" numCol="1" anchor="t" anchorCtr="0" compatLnSpc="1">
                  <a:prstTxWarp prst="textNoShape">
                    <a:avLst/>
                  </a:prstTxWarp>
                </a:bodyPr>
                <a:lstStyle/>
                <a:p>
                  <a:endParaRPr lang="en-AU" sz="1050"/>
                </a:p>
              </p:txBody>
            </p:sp>
          </p:grpSp>
          <p:sp>
            <p:nvSpPr>
              <p:cNvPr id="80" name="Rectangle 140">
                <a:extLst>
                  <a:ext uri="{FF2B5EF4-FFF2-40B4-BE49-F238E27FC236}">
                    <a16:creationId xmlns:a16="http://schemas.microsoft.com/office/drawing/2014/main" id="{4E435C2A-6ED6-425E-AD19-477D2A021DD1}"/>
                  </a:ext>
                </a:extLst>
              </p:cNvPr>
              <p:cNvSpPr/>
              <p:nvPr/>
            </p:nvSpPr>
            <p:spPr>
              <a:xfrm>
                <a:off x="4651758" y="2070449"/>
                <a:ext cx="1049027" cy="373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s-ES" sz="675" b="1" cap="all" dirty="0">
                    <a:solidFill>
                      <a:schemeClr val="accent3">
                        <a:lumMod val="75000"/>
                      </a:schemeClr>
                    </a:solidFill>
                    <a:latin typeface="Arial "/>
                    <a:ea typeface="Roboto Medium" panose="02000000000000000000" pitchFamily="2" charset="0"/>
                    <a:cs typeface="Arial" panose="020B0604020202020204" pitchFamily="34" charset="0"/>
                  </a:rPr>
                  <a:t>Incumplimiento de </a:t>
                </a:r>
                <a:r>
                  <a:rPr lang="es-ES" sz="675" b="1" cap="all" dirty="0" err="1">
                    <a:solidFill>
                      <a:schemeClr val="accent3">
                        <a:lumMod val="75000"/>
                      </a:schemeClr>
                    </a:solidFill>
                    <a:latin typeface="Arial "/>
                    <a:ea typeface="Roboto Medium" panose="02000000000000000000" pitchFamily="2" charset="0"/>
                    <a:cs typeface="Arial" panose="020B0604020202020204" pitchFamily="34" charset="0"/>
                  </a:rPr>
                  <a:t>slaS</a:t>
                </a:r>
                <a:r>
                  <a:rPr lang="es-ES" sz="675" b="1" cap="all" dirty="0">
                    <a:solidFill>
                      <a:schemeClr val="accent3">
                        <a:lumMod val="75000"/>
                      </a:schemeClr>
                    </a:solidFill>
                    <a:latin typeface="Arial "/>
                    <a:ea typeface="Roboto Medium" panose="02000000000000000000" pitchFamily="2" charset="0"/>
                    <a:cs typeface="Arial" panose="020B0604020202020204" pitchFamily="34" charset="0"/>
                  </a:rPr>
                  <a:t> o indisponibilidad de servicios</a:t>
                </a:r>
              </a:p>
            </p:txBody>
          </p:sp>
        </p:grpSp>
        <p:sp>
          <p:nvSpPr>
            <p:cNvPr id="81" name="Rectangle 141">
              <a:extLst>
                <a:ext uri="{FF2B5EF4-FFF2-40B4-BE49-F238E27FC236}">
                  <a16:creationId xmlns:a16="http://schemas.microsoft.com/office/drawing/2014/main" id="{E520F716-4F4D-414D-BFD1-B7EECBF3A64A}"/>
                </a:ext>
              </a:extLst>
            </p:cNvPr>
            <p:cNvSpPr/>
            <p:nvPr/>
          </p:nvSpPr>
          <p:spPr>
            <a:xfrm>
              <a:off x="4658835" y="2780928"/>
              <a:ext cx="1016848" cy="207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s-ES" sz="750" b="1" cap="all" dirty="0">
                  <a:solidFill>
                    <a:schemeClr val="accent3">
                      <a:lumMod val="75000"/>
                    </a:schemeClr>
                  </a:solidFill>
                  <a:latin typeface="Arial "/>
                  <a:ea typeface="Roboto Medium" panose="02000000000000000000" pitchFamily="2" charset="0"/>
                  <a:cs typeface="Arial" panose="020B0604020202020204" pitchFamily="34" charset="0"/>
                </a:rPr>
                <a:t>Denegación de servicio</a:t>
              </a:r>
            </a:p>
          </p:txBody>
        </p:sp>
      </p:grpSp>
      <p:grpSp>
        <p:nvGrpSpPr>
          <p:cNvPr id="229" name="Grupo 228">
            <a:extLst>
              <a:ext uri="{FF2B5EF4-FFF2-40B4-BE49-F238E27FC236}">
                <a16:creationId xmlns:a16="http://schemas.microsoft.com/office/drawing/2014/main" id="{A1F8F2D2-3743-499F-9D4D-F4B50FA3C9DF}"/>
              </a:ext>
            </a:extLst>
          </p:cNvPr>
          <p:cNvGrpSpPr/>
          <p:nvPr/>
        </p:nvGrpSpPr>
        <p:grpSpPr>
          <a:xfrm>
            <a:off x="4953480" y="3272216"/>
            <a:ext cx="467146" cy="467048"/>
            <a:chOff x="4953480" y="3272216"/>
            <a:chExt cx="467146" cy="467048"/>
          </a:xfrm>
        </p:grpSpPr>
        <p:sp>
          <p:nvSpPr>
            <p:cNvPr id="82" name="Oval 142">
              <a:extLst>
                <a:ext uri="{FF2B5EF4-FFF2-40B4-BE49-F238E27FC236}">
                  <a16:creationId xmlns:a16="http://schemas.microsoft.com/office/drawing/2014/main" id="{11E0A23C-1C4A-4295-8186-03EE2D97109A}"/>
                </a:ext>
              </a:extLst>
            </p:cNvPr>
            <p:cNvSpPr/>
            <p:nvPr/>
          </p:nvSpPr>
          <p:spPr>
            <a:xfrm>
              <a:off x="4953480" y="3272216"/>
              <a:ext cx="467146" cy="467048"/>
            </a:xfrm>
            <a:prstGeom prst="ellipse">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675">
                <a:solidFill>
                  <a:srgbClr val="FFFFFF"/>
                </a:solidFill>
                <a:latin typeface="Arial" panose="020B0604020202020204"/>
              </a:endParaRPr>
            </a:p>
          </p:txBody>
        </p:sp>
        <p:sp>
          <p:nvSpPr>
            <p:cNvPr id="83" name="Freeform 50">
              <a:extLst>
                <a:ext uri="{FF2B5EF4-FFF2-40B4-BE49-F238E27FC236}">
                  <a16:creationId xmlns:a16="http://schemas.microsoft.com/office/drawing/2014/main" id="{6BC36F43-DEDE-4E58-A72B-0362F2DE1541}"/>
                </a:ext>
              </a:extLst>
            </p:cNvPr>
            <p:cNvSpPr>
              <a:spLocks noEditPoints="1"/>
            </p:cNvSpPr>
            <p:nvPr/>
          </p:nvSpPr>
          <p:spPr bwMode="auto">
            <a:xfrm>
              <a:off x="5092232" y="3389184"/>
              <a:ext cx="186150" cy="211728"/>
            </a:xfrm>
            <a:custGeom>
              <a:avLst/>
              <a:gdLst>
                <a:gd name="T0" fmla="*/ 80 w 177"/>
                <a:gd name="T1" fmla="*/ 201 h 201"/>
                <a:gd name="T2" fmla="*/ 48 w 177"/>
                <a:gd name="T3" fmla="*/ 187 h 201"/>
                <a:gd name="T4" fmla="*/ 0 w 177"/>
                <a:gd name="T5" fmla="*/ 118 h 201"/>
                <a:gd name="T6" fmla="*/ 18 w 177"/>
                <a:gd name="T7" fmla="*/ 99 h 201"/>
                <a:gd name="T8" fmla="*/ 43 w 177"/>
                <a:gd name="T9" fmla="*/ 114 h 201"/>
                <a:gd name="T10" fmla="*/ 46 w 177"/>
                <a:gd name="T11" fmla="*/ 17 h 201"/>
                <a:gd name="T12" fmla="*/ 70 w 177"/>
                <a:gd name="T13" fmla="*/ 40 h 201"/>
                <a:gd name="T14" fmla="*/ 88 w 177"/>
                <a:gd name="T15" fmla="*/ 0 h 201"/>
                <a:gd name="T16" fmla="*/ 106 w 177"/>
                <a:gd name="T17" fmla="*/ 43 h 201"/>
                <a:gd name="T18" fmla="*/ 130 w 177"/>
                <a:gd name="T19" fmla="*/ 20 h 201"/>
                <a:gd name="T20" fmla="*/ 136 w 177"/>
                <a:gd name="T21" fmla="*/ 84 h 201"/>
                <a:gd name="T22" fmla="*/ 153 w 177"/>
                <a:gd name="T23" fmla="*/ 66 h 201"/>
                <a:gd name="T24" fmla="*/ 175 w 177"/>
                <a:gd name="T25" fmla="*/ 80 h 201"/>
                <a:gd name="T26" fmla="*/ 156 w 177"/>
                <a:gd name="T27" fmla="*/ 126 h 201"/>
                <a:gd name="T28" fmla="*/ 109 w 177"/>
                <a:gd name="T29" fmla="*/ 201 h 201"/>
                <a:gd name="T30" fmla="*/ 80 w 177"/>
                <a:gd name="T31" fmla="*/ 189 h 201"/>
                <a:gd name="T32" fmla="*/ 139 w 177"/>
                <a:gd name="T33" fmla="*/ 144 h 201"/>
                <a:gd name="T34" fmla="*/ 163 w 177"/>
                <a:gd name="T35" fmla="*/ 88 h 201"/>
                <a:gd name="T36" fmla="*/ 161 w 177"/>
                <a:gd name="T37" fmla="*/ 79 h 201"/>
                <a:gd name="T38" fmla="*/ 152 w 177"/>
                <a:gd name="T39" fmla="*/ 81 h 201"/>
                <a:gd name="T40" fmla="*/ 123 w 177"/>
                <a:gd name="T41" fmla="*/ 118 h 201"/>
                <a:gd name="T42" fmla="*/ 132 w 177"/>
                <a:gd name="T43" fmla="*/ 39 h 201"/>
                <a:gd name="T44" fmla="*/ 120 w 177"/>
                <a:gd name="T45" fmla="*/ 37 h 201"/>
                <a:gd name="T46" fmla="*/ 100 w 177"/>
                <a:gd name="T47" fmla="*/ 102 h 201"/>
                <a:gd name="T48" fmla="*/ 94 w 177"/>
                <a:gd name="T49" fmla="*/ 18 h 201"/>
                <a:gd name="T50" fmla="*/ 82 w 177"/>
                <a:gd name="T51" fmla="*/ 18 h 201"/>
                <a:gd name="T52" fmla="*/ 76 w 177"/>
                <a:gd name="T53" fmla="*/ 102 h 201"/>
                <a:gd name="T54" fmla="*/ 56 w 177"/>
                <a:gd name="T55" fmla="*/ 34 h 201"/>
                <a:gd name="T56" fmla="*/ 44 w 177"/>
                <a:gd name="T57" fmla="*/ 36 h 201"/>
                <a:gd name="T58" fmla="*/ 57 w 177"/>
                <a:gd name="T59" fmla="*/ 128 h 201"/>
                <a:gd name="T60" fmla="*/ 47 w 177"/>
                <a:gd name="T61" fmla="*/ 134 h 201"/>
                <a:gd name="T62" fmla="*/ 18 w 177"/>
                <a:gd name="T63" fmla="*/ 111 h 201"/>
                <a:gd name="T64" fmla="*/ 12 w 177"/>
                <a:gd name="T65" fmla="*/ 117 h 201"/>
                <a:gd name="T66" fmla="*/ 15 w 177"/>
                <a:gd name="T67" fmla="*/ 12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7" h="201">
                  <a:moveTo>
                    <a:pt x="109" y="201"/>
                  </a:moveTo>
                  <a:cubicBezTo>
                    <a:pt x="80" y="201"/>
                    <a:pt x="80" y="201"/>
                    <a:pt x="80" y="201"/>
                  </a:cubicBezTo>
                  <a:cubicBezTo>
                    <a:pt x="68" y="201"/>
                    <a:pt x="57" y="196"/>
                    <a:pt x="49" y="187"/>
                  </a:cubicBezTo>
                  <a:cubicBezTo>
                    <a:pt x="49" y="187"/>
                    <a:pt x="48" y="187"/>
                    <a:pt x="48" y="187"/>
                  </a:cubicBezTo>
                  <a:cubicBezTo>
                    <a:pt x="6" y="130"/>
                    <a:pt x="6" y="130"/>
                    <a:pt x="6" y="130"/>
                  </a:cubicBezTo>
                  <a:cubicBezTo>
                    <a:pt x="2" y="127"/>
                    <a:pt x="0" y="122"/>
                    <a:pt x="0" y="118"/>
                  </a:cubicBezTo>
                  <a:cubicBezTo>
                    <a:pt x="0" y="113"/>
                    <a:pt x="2" y="108"/>
                    <a:pt x="5" y="104"/>
                  </a:cubicBezTo>
                  <a:cubicBezTo>
                    <a:pt x="8" y="101"/>
                    <a:pt x="13" y="99"/>
                    <a:pt x="18" y="99"/>
                  </a:cubicBezTo>
                  <a:cubicBezTo>
                    <a:pt x="22" y="98"/>
                    <a:pt x="27" y="100"/>
                    <a:pt x="31" y="103"/>
                  </a:cubicBezTo>
                  <a:cubicBezTo>
                    <a:pt x="43" y="114"/>
                    <a:pt x="43" y="114"/>
                    <a:pt x="43" y="114"/>
                  </a:cubicBezTo>
                  <a:cubicBezTo>
                    <a:pt x="32" y="39"/>
                    <a:pt x="32" y="39"/>
                    <a:pt x="32" y="39"/>
                  </a:cubicBezTo>
                  <a:cubicBezTo>
                    <a:pt x="30" y="29"/>
                    <a:pt x="36" y="19"/>
                    <a:pt x="46" y="17"/>
                  </a:cubicBezTo>
                  <a:cubicBezTo>
                    <a:pt x="56" y="15"/>
                    <a:pt x="66" y="21"/>
                    <a:pt x="68" y="31"/>
                  </a:cubicBezTo>
                  <a:cubicBezTo>
                    <a:pt x="70" y="40"/>
                    <a:pt x="70" y="40"/>
                    <a:pt x="70" y="40"/>
                  </a:cubicBezTo>
                  <a:cubicBezTo>
                    <a:pt x="70" y="18"/>
                    <a:pt x="70" y="18"/>
                    <a:pt x="70" y="18"/>
                  </a:cubicBezTo>
                  <a:cubicBezTo>
                    <a:pt x="70" y="8"/>
                    <a:pt x="78" y="0"/>
                    <a:pt x="88" y="0"/>
                  </a:cubicBezTo>
                  <a:cubicBezTo>
                    <a:pt x="98" y="0"/>
                    <a:pt x="106" y="8"/>
                    <a:pt x="106" y="18"/>
                  </a:cubicBezTo>
                  <a:cubicBezTo>
                    <a:pt x="106" y="43"/>
                    <a:pt x="106" y="43"/>
                    <a:pt x="106" y="43"/>
                  </a:cubicBezTo>
                  <a:cubicBezTo>
                    <a:pt x="108" y="34"/>
                    <a:pt x="108" y="34"/>
                    <a:pt x="108" y="34"/>
                  </a:cubicBezTo>
                  <a:cubicBezTo>
                    <a:pt x="110" y="24"/>
                    <a:pt x="120" y="18"/>
                    <a:pt x="130" y="20"/>
                  </a:cubicBezTo>
                  <a:cubicBezTo>
                    <a:pt x="140" y="22"/>
                    <a:pt x="146" y="32"/>
                    <a:pt x="144" y="42"/>
                  </a:cubicBezTo>
                  <a:cubicBezTo>
                    <a:pt x="136" y="84"/>
                    <a:pt x="136" y="84"/>
                    <a:pt x="136" y="84"/>
                  </a:cubicBezTo>
                  <a:cubicBezTo>
                    <a:pt x="142" y="74"/>
                    <a:pt x="142" y="74"/>
                    <a:pt x="142" y="74"/>
                  </a:cubicBezTo>
                  <a:cubicBezTo>
                    <a:pt x="145" y="70"/>
                    <a:pt x="149" y="67"/>
                    <a:pt x="153" y="66"/>
                  </a:cubicBezTo>
                  <a:cubicBezTo>
                    <a:pt x="158" y="65"/>
                    <a:pt x="163" y="66"/>
                    <a:pt x="167" y="68"/>
                  </a:cubicBezTo>
                  <a:cubicBezTo>
                    <a:pt x="171" y="71"/>
                    <a:pt x="174" y="75"/>
                    <a:pt x="175" y="80"/>
                  </a:cubicBezTo>
                  <a:cubicBezTo>
                    <a:pt x="177" y="85"/>
                    <a:pt x="176" y="89"/>
                    <a:pt x="173" y="94"/>
                  </a:cubicBezTo>
                  <a:cubicBezTo>
                    <a:pt x="156" y="126"/>
                    <a:pt x="156" y="126"/>
                    <a:pt x="156" y="126"/>
                  </a:cubicBezTo>
                  <a:cubicBezTo>
                    <a:pt x="153" y="132"/>
                    <a:pt x="151" y="138"/>
                    <a:pt x="151" y="144"/>
                  </a:cubicBezTo>
                  <a:cubicBezTo>
                    <a:pt x="151" y="182"/>
                    <a:pt x="137" y="201"/>
                    <a:pt x="109" y="201"/>
                  </a:cubicBezTo>
                  <a:close/>
                  <a:moveTo>
                    <a:pt x="58" y="179"/>
                  </a:moveTo>
                  <a:cubicBezTo>
                    <a:pt x="64" y="185"/>
                    <a:pt x="72" y="189"/>
                    <a:pt x="80" y="189"/>
                  </a:cubicBezTo>
                  <a:cubicBezTo>
                    <a:pt x="109" y="189"/>
                    <a:pt x="109" y="189"/>
                    <a:pt x="109" y="189"/>
                  </a:cubicBezTo>
                  <a:cubicBezTo>
                    <a:pt x="123" y="189"/>
                    <a:pt x="139" y="184"/>
                    <a:pt x="139" y="144"/>
                  </a:cubicBezTo>
                  <a:cubicBezTo>
                    <a:pt x="139" y="136"/>
                    <a:pt x="141" y="128"/>
                    <a:pt x="145" y="121"/>
                  </a:cubicBezTo>
                  <a:cubicBezTo>
                    <a:pt x="163" y="88"/>
                    <a:pt x="163" y="88"/>
                    <a:pt x="163" y="88"/>
                  </a:cubicBezTo>
                  <a:cubicBezTo>
                    <a:pt x="164" y="86"/>
                    <a:pt x="164" y="84"/>
                    <a:pt x="164" y="83"/>
                  </a:cubicBezTo>
                  <a:cubicBezTo>
                    <a:pt x="163" y="81"/>
                    <a:pt x="162" y="80"/>
                    <a:pt x="161" y="79"/>
                  </a:cubicBezTo>
                  <a:cubicBezTo>
                    <a:pt x="160" y="78"/>
                    <a:pt x="158" y="78"/>
                    <a:pt x="156" y="78"/>
                  </a:cubicBezTo>
                  <a:cubicBezTo>
                    <a:pt x="155" y="78"/>
                    <a:pt x="153" y="79"/>
                    <a:pt x="152" y="81"/>
                  </a:cubicBezTo>
                  <a:cubicBezTo>
                    <a:pt x="130" y="116"/>
                    <a:pt x="130" y="116"/>
                    <a:pt x="130" y="116"/>
                  </a:cubicBezTo>
                  <a:cubicBezTo>
                    <a:pt x="128" y="118"/>
                    <a:pt x="125" y="119"/>
                    <a:pt x="123" y="118"/>
                  </a:cubicBezTo>
                  <a:cubicBezTo>
                    <a:pt x="120" y="117"/>
                    <a:pt x="119" y="114"/>
                    <a:pt x="119" y="112"/>
                  </a:cubicBezTo>
                  <a:cubicBezTo>
                    <a:pt x="132" y="39"/>
                    <a:pt x="132" y="39"/>
                    <a:pt x="132" y="39"/>
                  </a:cubicBezTo>
                  <a:cubicBezTo>
                    <a:pt x="133" y="36"/>
                    <a:pt x="131" y="32"/>
                    <a:pt x="127" y="32"/>
                  </a:cubicBezTo>
                  <a:cubicBezTo>
                    <a:pt x="124" y="31"/>
                    <a:pt x="121" y="33"/>
                    <a:pt x="120" y="37"/>
                  </a:cubicBezTo>
                  <a:cubicBezTo>
                    <a:pt x="106" y="98"/>
                    <a:pt x="106" y="98"/>
                    <a:pt x="106" y="98"/>
                  </a:cubicBezTo>
                  <a:cubicBezTo>
                    <a:pt x="106" y="101"/>
                    <a:pt x="103" y="103"/>
                    <a:pt x="100" y="102"/>
                  </a:cubicBezTo>
                  <a:cubicBezTo>
                    <a:pt x="97" y="102"/>
                    <a:pt x="94" y="99"/>
                    <a:pt x="94" y="96"/>
                  </a:cubicBezTo>
                  <a:cubicBezTo>
                    <a:pt x="94" y="18"/>
                    <a:pt x="94" y="18"/>
                    <a:pt x="94" y="18"/>
                  </a:cubicBezTo>
                  <a:cubicBezTo>
                    <a:pt x="94" y="15"/>
                    <a:pt x="92" y="12"/>
                    <a:pt x="88" y="12"/>
                  </a:cubicBezTo>
                  <a:cubicBezTo>
                    <a:pt x="85" y="12"/>
                    <a:pt x="82" y="15"/>
                    <a:pt x="82" y="18"/>
                  </a:cubicBezTo>
                  <a:cubicBezTo>
                    <a:pt x="82" y="96"/>
                    <a:pt x="82" y="96"/>
                    <a:pt x="82" y="96"/>
                  </a:cubicBezTo>
                  <a:cubicBezTo>
                    <a:pt x="82" y="99"/>
                    <a:pt x="79" y="102"/>
                    <a:pt x="76" y="102"/>
                  </a:cubicBezTo>
                  <a:cubicBezTo>
                    <a:pt x="73" y="103"/>
                    <a:pt x="71" y="101"/>
                    <a:pt x="70" y="98"/>
                  </a:cubicBezTo>
                  <a:cubicBezTo>
                    <a:pt x="56" y="34"/>
                    <a:pt x="56" y="34"/>
                    <a:pt x="56" y="34"/>
                  </a:cubicBezTo>
                  <a:cubicBezTo>
                    <a:pt x="55" y="30"/>
                    <a:pt x="52" y="28"/>
                    <a:pt x="49" y="29"/>
                  </a:cubicBezTo>
                  <a:cubicBezTo>
                    <a:pt x="45" y="29"/>
                    <a:pt x="43" y="33"/>
                    <a:pt x="44" y="36"/>
                  </a:cubicBezTo>
                  <a:cubicBezTo>
                    <a:pt x="44" y="36"/>
                    <a:pt x="44" y="36"/>
                    <a:pt x="44" y="37"/>
                  </a:cubicBezTo>
                  <a:cubicBezTo>
                    <a:pt x="57" y="128"/>
                    <a:pt x="57" y="128"/>
                    <a:pt x="57" y="128"/>
                  </a:cubicBezTo>
                  <a:cubicBezTo>
                    <a:pt x="57" y="131"/>
                    <a:pt x="56" y="133"/>
                    <a:pt x="54" y="134"/>
                  </a:cubicBezTo>
                  <a:cubicBezTo>
                    <a:pt x="52" y="136"/>
                    <a:pt x="49" y="135"/>
                    <a:pt x="47" y="134"/>
                  </a:cubicBezTo>
                  <a:cubicBezTo>
                    <a:pt x="23" y="112"/>
                    <a:pt x="23" y="112"/>
                    <a:pt x="23" y="112"/>
                  </a:cubicBezTo>
                  <a:cubicBezTo>
                    <a:pt x="21" y="111"/>
                    <a:pt x="20" y="111"/>
                    <a:pt x="18" y="111"/>
                  </a:cubicBezTo>
                  <a:cubicBezTo>
                    <a:pt x="16" y="111"/>
                    <a:pt x="15" y="111"/>
                    <a:pt x="14" y="113"/>
                  </a:cubicBezTo>
                  <a:cubicBezTo>
                    <a:pt x="13" y="114"/>
                    <a:pt x="12" y="115"/>
                    <a:pt x="12" y="117"/>
                  </a:cubicBezTo>
                  <a:cubicBezTo>
                    <a:pt x="12" y="119"/>
                    <a:pt x="13" y="120"/>
                    <a:pt x="14" y="121"/>
                  </a:cubicBezTo>
                  <a:cubicBezTo>
                    <a:pt x="14" y="122"/>
                    <a:pt x="15" y="122"/>
                    <a:pt x="15" y="122"/>
                  </a:cubicBezTo>
                  <a:lnTo>
                    <a:pt x="58" y="17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050">
                <a:solidFill>
                  <a:schemeClr val="bg2"/>
                </a:solidFill>
              </a:endParaRPr>
            </a:p>
          </p:txBody>
        </p:sp>
        <p:sp>
          <p:nvSpPr>
            <p:cNvPr id="84" name="Freeform 51">
              <a:extLst>
                <a:ext uri="{FF2B5EF4-FFF2-40B4-BE49-F238E27FC236}">
                  <a16:creationId xmlns:a16="http://schemas.microsoft.com/office/drawing/2014/main" id="{F19A174C-86A8-40C0-A36D-B1625A62BC4C}"/>
                </a:ext>
              </a:extLst>
            </p:cNvPr>
            <p:cNvSpPr>
              <a:spLocks noEditPoints="1"/>
            </p:cNvSpPr>
            <p:nvPr/>
          </p:nvSpPr>
          <p:spPr bwMode="auto">
            <a:xfrm>
              <a:off x="5033261" y="3347975"/>
              <a:ext cx="303382" cy="303382"/>
            </a:xfrm>
            <a:custGeom>
              <a:avLst/>
              <a:gdLst>
                <a:gd name="T0" fmla="*/ 200 w 288"/>
                <a:gd name="T1" fmla="*/ 288 h 288"/>
                <a:gd name="T2" fmla="*/ 87 w 288"/>
                <a:gd name="T3" fmla="*/ 288 h 288"/>
                <a:gd name="T4" fmla="*/ 83 w 288"/>
                <a:gd name="T5" fmla="*/ 286 h 288"/>
                <a:gd name="T6" fmla="*/ 2 w 288"/>
                <a:gd name="T7" fmla="*/ 206 h 288"/>
                <a:gd name="T8" fmla="*/ 0 w 288"/>
                <a:gd name="T9" fmla="*/ 201 h 288"/>
                <a:gd name="T10" fmla="*/ 0 w 288"/>
                <a:gd name="T11" fmla="*/ 88 h 288"/>
                <a:gd name="T12" fmla="*/ 2 w 288"/>
                <a:gd name="T13" fmla="*/ 84 h 288"/>
                <a:gd name="T14" fmla="*/ 83 w 288"/>
                <a:gd name="T15" fmla="*/ 2 h 288"/>
                <a:gd name="T16" fmla="*/ 87 w 288"/>
                <a:gd name="T17" fmla="*/ 0 h 288"/>
                <a:gd name="T18" fmla="*/ 200 w 288"/>
                <a:gd name="T19" fmla="*/ 0 h 288"/>
                <a:gd name="T20" fmla="*/ 205 w 288"/>
                <a:gd name="T21" fmla="*/ 2 h 288"/>
                <a:gd name="T22" fmla="*/ 286 w 288"/>
                <a:gd name="T23" fmla="*/ 84 h 288"/>
                <a:gd name="T24" fmla="*/ 288 w 288"/>
                <a:gd name="T25" fmla="*/ 88 h 288"/>
                <a:gd name="T26" fmla="*/ 288 w 288"/>
                <a:gd name="T27" fmla="*/ 201 h 288"/>
                <a:gd name="T28" fmla="*/ 286 w 288"/>
                <a:gd name="T29" fmla="*/ 206 h 288"/>
                <a:gd name="T30" fmla="*/ 205 w 288"/>
                <a:gd name="T31" fmla="*/ 286 h 288"/>
                <a:gd name="T32" fmla="*/ 200 w 288"/>
                <a:gd name="T33" fmla="*/ 288 h 288"/>
                <a:gd name="T34" fmla="*/ 89 w 288"/>
                <a:gd name="T35" fmla="*/ 276 h 288"/>
                <a:gd name="T36" fmla="*/ 198 w 288"/>
                <a:gd name="T37" fmla="*/ 276 h 288"/>
                <a:gd name="T38" fmla="*/ 276 w 288"/>
                <a:gd name="T39" fmla="*/ 199 h 288"/>
                <a:gd name="T40" fmla="*/ 276 w 288"/>
                <a:gd name="T41" fmla="*/ 90 h 288"/>
                <a:gd name="T42" fmla="*/ 198 w 288"/>
                <a:gd name="T43" fmla="*/ 12 h 288"/>
                <a:gd name="T44" fmla="*/ 89 w 288"/>
                <a:gd name="T45" fmla="*/ 12 h 288"/>
                <a:gd name="T46" fmla="*/ 12 w 288"/>
                <a:gd name="T47" fmla="*/ 90 h 288"/>
                <a:gd name="T48" fmla="*/ 12 w 288"/>
                <a:gd name="T49" fmla="*/ 199 h 288"/>
                <a:gd name="T50" fmla="*/ 89 w 288"/>
                <a:gd name="T51"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200" y="288"/>
                  </a:moveTo>
                  <a:cubicBezTo>
                    <a:pt x="87" y="288"/>
                    <a:pt x="87" y="288"/>
                    <a:pt x="87" y="288"/>
                  </a:cubicBezTo>
                  <a:cubicBezTo>
                    <a:pt x="85" y="288"/>
                    <a:pt x="84" y="287"/>
                    <a:pt x="83" y="286"/>
                  </a:cubicBezTo>
                  <a:cubicBezTo>
                    <a:pt x="2" y="206"/>
                    <a:pt x="2" y="206"/>
                    <a:pt x="2" y="206"/>
                  </a:cubicBezTo>
                  <a:cubicBezTo>
                    <a:pt x="1" y="204"/>
                    <a:pt x="0" y="203"/>
                    <a:pt x="0" y="201"/>
                  </a:cubicBezTo>
                  <a:cubicBezTo>
                    <a:pt x="0" y="88"/>
                    <a:pt x="0" y="88"/>
                    <a:pt x="0" y="88"/>
                  </a:cubicBezTo>
                  <a:cubicBezTo>
                    <a:pt x="0" y="86"/>
                    <a:pt x="1" y="85"/>
                    <a:pt x="2" y="84"/>
                  </a:cubicBezTo>
                  <a:cubicBezTo>
                    <a:pt x="83" y="2"/>
                    <a:pt x="83" y="2"/>
                    <a:pt x="83" y="2"/>
                  </a:cubicBezTo>
                  <a:cubicBezTo>
                    <a:pt x="84" y="0"/>
                    <a:pt x="85" y="0"/>
                    <a:pt x="87" y="0"/>
                  </a:cubicBezTo>
                  <a:cubicBezTo>
                    <a:pt x="200" y="0"/>
                    <a:pt x="200" y="0"/>
                    <a:pt x="200" y="0"/>
                  </a:cubicBezTo>
                  <a:cubicBezTo>
                    <a:pt x="202" y="0"/>
                    <a:pt x="204" y="0"/>
                    <a:pt x="205" y="2"/>
                  </a:cubicBezTo>
                  <a:cubicBezTo>
                    <a:pt x="286" y="84"/>
                    <a:pt x="286" y="84"/>
                    <a:pt x="286" y="84"/>
                  </a:cubicBezTo>
                  <a:cubicBezTo>
                    <a:pt x="287" y="85"/>
                    <a:pt x="288" y="86"/>
                    <a:pt x="288" y="88"/>
                  </a:cubicBezTo>
                  <a:cubicBezTo>
                    <a:pt x="288" y="201"/>
                    <a:pt x="288" y="201"/>
                    <a:pt x="288" y="201"/>
                  </a:cubicBezTo>
                  <a:cubicBezTo>
                    <a:pt x="288" y="203"/>
                    <a:pt x="287" y="204"/>
                    <a:pt x="286" y="206"/>
                  </a:cubicBezTo>
                  <a:cubicBezTo>
                    <a:pt x="205" y="286"/>
                    <a:pt x="205" y="286"/>
                    <a:pt x="205" y="286"/>
                  </a:cubicBezTo>
                  <a:cubicBezTo>
                    <a:pt x="203" y="287"/>
                    <a:pt x="202" y="288"/>
                    <a:pt x="200" y="288"/>
                  </a:cubicBezTo>
                  <a:close/>
                  <a:moveTo>
                    <a:pt x="89" y="276"/>
                  </a:moveTo>
                  <a:cubicBezTo>
                    <a:pt x="198" y="276"/>
                    <a:pt x="198" y="276"/>
                    <a:pt x="198" y="276"/>
                  </a:cubicBezTo>
                  <a:cubicBezTo>
                    <a:pt x="276" y="199"/>
                    <a:pt x="276" y="199"/>
                    <a:pt x="276" y="199"/>
                  </a:cubicBezTo>
                  <a:cubicBezTo>
                    <a:pt x="276" y="90"/>
                    <a:pt x="276" y="90"/>
                    <a:pt x="276" y="90"/>
                  </a:cubicBezTo>
                  <a:cubicBezTo>
                    <a:pt x="198" y="12"/>
                    <a:pt x="198" y="12"/>
                    <a:pt x="198" y="12"/>
                  </a:cubicBezTo>
                  <a:cubicBezTo>
                    <a:pt x="89" y="12"/>
                    <a:pt x="89" y="12"/>
                    <a:pt x="89" y="12"/>
                  </a:cubicBezTo>
                  <a:cubicBezTo>
                    <a:pt x="12" y="90"/>
                    <a:pt x="12" y="90"/>
                    <a:pt x="12" y="90"/>
                  </a:cubicBezTo>
                  <a:cubicBezTo>
                    <a:pt x="12" y="199"/>
                    <a:pt x="12" y="199"/>
                    <a:pt x="12" y="199"/>
                  </a:cubicBezTo>
                  <a:lnTo>
                    <a:pt x="89" y="27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solidFill>
                  <a:schemeClr val="bg2"/>
                </a:solidFill>
              </a:endParaRPr>
            </a:p>
          </p:txBody>
        </p:sp>
      </p:grpSp>
      <p:cxnSp>
        <p:nvCxnSpPr>
          <p:cNvPr id="98" name="Straight Connector 148">
            <a:extLst>
              <a:ext uri="{FF2B5EF4-FFF2-40B4-BE49-F238E27FC236}">
                <a16:creationId xmlns:a16="http://schemas.microsoft.com/office/drawing/2014/main" id="{769AC681-22DE-4EA1-95D9-4B14DCA6CA4A}"/>
              </a:ext>
            </a:extLst>
          </p:cNvPr>
          <p:cNvCxnSpPr>
            <a:cxnSpLocks/>
          </p:cNvCxnSpPr>
          <p:nvPr/>
        </p:nvCxnSpPr>
        <p:spPr>
          <a:xfrm>
            <a:off x="5730586" y="1741412"/>
            <a:ext cx="0" cy="792738"/>
          </a:xfrm>
          <a:prstGeom prst="line">
            <a:avLst/>
          </a:prstGeom>
          <a:ln w="3175">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99" name="Straight Connector 149">
            <a:extLst>
              <a:ext uri="{FF2B5EF4-FFF2-40B4-BE49-F238E27FC236}">
                <a16:creationId xmlns:a16="http://schemas.microsoft.com/office/drawing/2014/main" id="{DD46E06B-05FC-4F63-928B-5D6A825B5450}"/>
              </a:ext>
            </a:extLst>
          </p:cNvPr>
          <p:cNvCxnSpPr>
            <a:cxnSpLocks/>
          </p:cNvCxnSpPr>
          <p:nvPr/>
        </p:nvCxnSpPr>
        <p:spPr>
          <a:xfrm>
            <a:off x="5730586" y="2687637"/>
            <a:ext cx="0" cy="792738"/>
          </a:xfrm>
          <a:prstGeom prst="line">
            <a:avLst/>
          </a:prstGeom>
          <a:ln w="3175">
            <a:solidFill>
              <a:srgbClr val="5F5F5F"/>
            </a:solidFill>
          </a:ln>
        </p:spPr>
        <p:style>
          <a:lnRef idx="1">
            <a:schemeClr val="accent1"/>
          </a:lnRef>
          <a:fillRef idx="0">
            <a:schemeClr val="accent1"/>
          </a:fillRef>
          <a:effectRef idx="0">
            <a:schemeClr val="accent1"/>
          </a:effectRef>
          <a:fontRef idx="minor">
            <a:schemeClr val="tx1"/>
          </a:fontRef>
        </p:style>
      </p:cxnSp>
      <p:pic>
        <p:nvPicPr>
          <p:cNvPr id="101" name="Picture 2">
            <a:extLst>
              <a:ext uri="{FF2B5EF4-FFF2-40B4-BE49-F238E27FC236}">
                <a16:creationId xmlns:a16="http://schemas.microsoft.com/office/drawing/2014/main" id="{50413D70-D117-4164-B150-FC33FD16046E}"/>
              </a:ext>
            </a:extLst>
          </p:cNvPr>
          <p:cNvPicPr>
            <a:picLocks noChangeAspect="1"/>
          </p:cNvPicPr>
          <p:nvPr/>
        </p:nvPicPr>
        <p:blipFill>
          <a:blip r:embed="rId7"/>
          <a:stretch>
            <a:fillRect/>
          </a:stretch>
        </p:blipFill>
        <p:spPr>
          <a:xfrm>
            <a:off x="7964671" y="2562703"/>
            <a:ext cx="1140332" cy="302537"/>
          </a:xfrm>
          <a:prstGeom prst="rect">
            <a:avLst/>
          </a:prstGeom>
        </p:spPr>
      </p:pic>
      <p:grpSp>
        <p:nvGrpSpPr>
          <p:cNvPr id="228" name="Grupo 227">
            <a:extLst>
              <a:ext uri="{FF2B5EF4-FFF2-40B4-BE49-F238E27FC236}">
                <a16:creationId xmlns:a16="http://schemas.microsoft.com/office/drawing/2014/main" id="{495EE031-8027-4D25-ABCA-8A1895D71CE7}"/>
              </a:ext>
            </a:extLst>
          </p:cNvPr>
          <p:cNvGrpSpPr/>
          <p:nvPr/>
        </p:nvGrpSpPr>
        <p:grpSpPr>
          <a:xfrm>
            <a:off x="3843676" y="3279450"/>
            <a:ext cx="467146" cy="467048"/>
            <a:chOff x="3843676" y="3279450"/>
            <a:chExt cx="467146" cy="467048"/>
          </a:xfrm>
        </p:grpSpPr>
        <p:sp>
          <p:nvSpPr>
            <p:cNvPr id="105" name="Oval 122">
              <a:extLst>
                <a:ext uri="{FF2B5EF4-FFF2-40B4-BE49-F238E27FC236}">
                  <a16:creationId xmlns:a16="http://schemas.microsoft.com/office/drawing/2014/main" id="{C87C6C3E-5B97-4B8E-95D6-ADDA2C9F902A}"/>
                </a:ext>
              </a:extLst>
            </p:cNvPr>
            <p:cNvSpPr/>
            <p:nvPr/>
          </p:nvSpPr>
          <p:spPr>
            <a:xfrm>
              <a:off x="3843676" y="3279450"/>
              <a:ext cx="467146" cy="467048"/>
            </a:xfrm>
            <a:prstGeom prst="ellipse">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675">
                <a:solidFill>
                  <a:srgbClr val="FFFFFF"/>
                </a:solidFill>
                <a:latin typeface="Arial" panose="020B0604020202020204"/>
              </a:endParaRPr>
            </a:p>
          </p:txBody>
        </p:sp>
        <p:grpSp>
          <p:nvGrpSpPr>
            <p:cNvPr id="106" name="Group 125">
              <a:extLst>
                <a:ext uri="{FF2B5EF4-FFF2-40B4-BE49-F238E27FC236}">
                  <a16:creationId xmlns:a16="http://schemas.microsoft.com/office/drawing/2014/main" id="{43ECEE33-1E9B-41E7-84EC-40135D4A12E3}"/>
                </a:ext>
              </a:extLst>
            </p:cNvPr>
            <p:cNvGrpSpPr>
              <a:grpSpLocks noChangeAspect="1"/>
            </p:cNvGrpSpPr>
            <p:nvPr/>
          </p:nvGrpSpPr>
          <p:grpSpPr bwMode="auto">
            <a:xfrm>
              <a:off x="3963511" y="3390342"/>
              <a:ext cx="257150" cy="257150"/>
              <a:chOff x="1356" y="2996"/>
              <a:chExt cx="428" cy="428"/>
            </a:xfrm>
            <a:solidFill>
              <a:schemeClr val="tx1"/>
            </a:solidFill>
          </p:grpSpPr>
          <p:sp>
            <p:nvSpPr>
              <p:cNvPr id="108" name="Freeform 126">
                <a:extLst>
                  <a:ext uri="{FF2B5EF4-FFF2-40B4-BE49-F238E27FC236}">
                    <a16:creationId xmlns:a16="http://schemas.microsoft.com/office/drawing/2014/main" id="{B51BC7B2-6295-4A8D-A8C0-7723386168C8}"/>
                  </a:ext>
                </a:extLst>
              </p:cNvPr>
              <p:cNvSpPr>
                <a:spLocks noEditPoints="1"/>
              </p:cNvSpPr>
              <p:nvPr/>
            </p:nvSpPr>
            <p:spPr bwMode="auto">
              <a:xfrm>
                <a:off x="1445" y="3122"/>
                <a:ext cx="249" cy="195"/>
              </a:xfrm>
              <a:custGeom>
                <a:avLst/>
                <a:gdLst>
                  <a:gd name="T0" fmla="*/ 144 w 168"/>
                  <a:gd name="T1" fmla="*/ 132 h 132"/>
                  <a:gd name="T2" fmla="*/ 24 w 168"/>
                  <a:gd name="T3" fmla="*/ 132 h 132"/>
                  <a:gd name="T4" fmla="*/ 0 w 168"/>
                  <a:gd name="T5" fmla="*/ 108 h 132"/>
                  <a:gd name="T6" fmla="*/ 0 w 168"/>
                  <a:gd name="T7" fmla="*/ 24 h 132"/>
                  <a:gd name="T8" fmla="*/ 24 w 168"/>
                  <a:gd name="T9" fmla="*/ 0 h 132"/>
                  <a:gd name="T10" fmla="*/ 144 w 168"/>
                  <a:gd name="T11" fmla="*/ 0 h 132"/>
                  <a:gd name="T12" fmla="*/ 168 w 168"/>
                  <a:gd name="T13" fmla="*/ 24 h 132"/>
                  <a:gd name="T14" fmla="*/ 168 w 168"/>
                  <a:gd name="T15" fmla="*/ 108 h 132"/>
                  <a:gd name="T16" fmla="*/ 144 w 168"/>
                  <a:gd name="T17" fmla="*/ 132 h 132"/>
                  <a:gd name="T18" fmla="*/ 24 w 168"/>
                  <a:gd name="T19" fmla="*/ 12 h 132"/>
                  <a:gd name="T20" fmla="*/ 12 w 168"/>
                  <a:gd name="T21" fmla="*/ 24 h 132"/>
                  <a:gd name="T22" fmla="*/ 12 w 168"/>
                  <a:gd name="T23" fmla="*/ 108 h 132"/>
                  <a:gd name="T24" fmla="*/ 24 w 168"/>
                  <a:gd name="T25" fmla="*/ 120 h 132"/>
                  <a:gd name="T26" fmla="*/ 144 w 168"/>
                  <a:gd name="T27" fmla="*/ 120 h 132"/>
                  <a:gd name="T28" fmla="*/ 156 w 168"/>
                  <a:gd name="T29" fmla="*/ 108 h 132"/>
                  <a:gd name="T30" fmla="*/ 156 w 168"/>
                  <a:gd name="T31" fmla="*/ 24 h 132"/>
                  <a:gd name="T32" fmla="*/ 144 w 168"/>
                  <a:gd name="T33" fmla="*/ 12 h 132"/>
                  <a:gd name="T34" fmla="*/ 24 w 168"/>
                  <a:gd name="T35"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32">
                    <a:moveTo>
                      <a:pt x="144" y="132"/>
                    </a:moveTo>
                    <a:cubicBezTo>
                      <a:pt x="24" y="132"/>
                      <a:pt x="24" y="132"/>
                      <a:pt x="24" y="132"/>
                    </a:cubicBezTo>
                    <a:cubicBezTo>
                      <a:pt x="11" y="132"/>
                      <a:pt x="0" y="121"/>
                      <a:pt x="0" y="108"/>
                    </a:cubicBezTo>
                    <a:cubicBezTo>
                      <a:pt x="0" y="24"/>
                      <a:pt x="0" y="24"/>
                      <a:pt x="0" y="24"/>
                    </a:cubicBezTo>
                    <a:cubicBezTo>
                      <a:pt x="0" y="11"/>
                      <a:pt x="11" y="0"/>
                      <a:pt x="24" y="0"/>
                    </a:cubicBezTo>
                    <a:cubicBezTo>
                      <a:pt x="144" y="0"/>
                      <a:pt x="144" y="0"/>
                      <a:pt x="144" y="0"/>
                    </a:cubicBezTo>
                    <a:cubicBezTo>
                      <a:pt x="157" y="0"/>
                      <a:pt x="168" y="11"/>
                      <a:pt x="168" y="24"/>
                    </a:cubicBezTo>
                    <a:cubicBezTo>
                      <a:pt x="168" y="108"/>
                      <a:pt x="168" y="108"/>
                      <a:pt x="168" y="108"/>
                    </a:cubicBezTo>
                    <a:cubicBezTo>
                      <a:pt x="168" y="121"/>
                      <a:pt x="157" y="132"/>
                      <a:pt x="144" y="132"/>
                    </a:cubicBezTo>
                    <a:close/>
                    <a:moveTo>
                      <a:pt x="24" y="12"/>
                    </a:moveTo>
                    <a:cubicBezTo>
                      <a:pt x="18" y="12"/>
                      <a:pt x="12" y="17"/>
                      <a:pt x="12" y="24"/>
                    </a:cubicBezTo>
                    <a:cubicBezTo>
                      <a:pt x="12" y="108"/>
                      <a:pt x="12" y="108"/>
                      <a:pt x="12" y="108"/>
                    </a:cubicBezTo>
                    <a:cubicBezTo>
                      <a:pt x="12" y="114"/>
                      <a:pt x="18" y="120"/>
                      <a:pt x="24" y="120"/>
                    </a:cubicBezTo>
                    <a:cubicBezTo>
                      <a:pt x="144" y="120"/>
                      <a:pt x="144" y="120"/>
                      <a:pt x="144" y="120"/>
                    </a:cubicBezTo>
                    <a:cubicBezTo>
                      <a:pt x="151" y="120"/>
                      <a:pt x="156" y="114"/>
                      <a:pt x="156" y="108"/>
                    </a:cubicBezTo>
                    <a:cubicBezTo>
                      <a:pt x="156" y="24"/>
                      <a:pt x="156" y="24"/>
                      <a:pt x="156" y="24"/>
                    </a:cubicBezTo>
                    <a:cubicBezTo>
                      <a:pt x="156" y="17"/>
                      <a:pt x="151" y="12"/>
                      <a:pt x="144" y="12"/>
                    </a:cubicBezTo>
                    <a:lnTo>
                      <a:pt x="2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sp>
            <p:nvSpPr>
              <p:cNvPr id="109" name="Freeform 127">
                <a:extLst>
                  <a:ext uri="{FF2B5EF4-FFF2-40B4-BE49-F238E27FC236}">
                    <a16:creationId xmlns:a16="http://schemas.microsoft.com/office/drawing/2014/main" id="{93DFF06E-79B5-4B33-A92D-A4081EB9B65D}"/>
                  </a:ext>
                </a:extLst>
              </p:cNvPr>
              <p:cNvSpPr>
                <a:spLocks/>
              </p:cNvSpPr>
              <p:nvPr/>
            </p:nvSpPr>
            <p:spPr bwMode="auto">
              <a:xfrm>
                <a:off x="1479" y="3165"/>
                <a:ext cx="181" cy="81"/>
              </a:xfrm>
              <a:custGeom>
                <a:avLst/>
                <a:gdLst>
                  <a:gd name="T0" fmla="*/ 61 w 122"/>
                  <a:gd name="T1" fmla="*/ 55 h 55"/>
                  <a:gd name="T2" fmla="*/ 58 w 122"/>
                  <a:gd name="T3" fmla="*/ 54 h 55"/>
                  <a:gd name="T4" fmla="*/ 4 w 122"/>
                  <a:gd name="T5" fmla="*/ 12 h 55"/>
                  <a:gd name="T6" fmla="*/ 3 w 122"/>
                  <a:gd name="T7" fmla="*/ 3 h 55"/>
                  <a:gd name="T8" fmla="*/ 11 w 122"/>
                  <a:gd name="T9" fmla="*/ 2 h 55"/>
                  <a:gd name="T10" fmla="*/ 61 w 122"/>
                  <a:gd name="T11" fmla="*/ 41 h 55"/>
                  <a:gd name="T12" fmla="*/ 112 w 122"/>
                  <a:gd name="T13" fmla="*/ 2 h 55"/>
                  <a:gd name="T14" fmla="*/ 120 w 122"/>
                  <a:gd name="T15" fmla="*/ 3 h 55"/>
                  <a:gd name="T16" fmla="*/ 119 w 122"/>
                  <a:gd name="T17" fmla="*/ 12 h 55"/>
                  <a:gd name="T18" fmla="*/ 65 w 122"/>
                  <a:gd name="T19" fmla="*/ 54 h 55"/>
                  <a:gd name="T20" fmla="*/ 61 w 122"/>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55">
                    <a:moveTo>
                      <a:pt x="61" y="55"/>
                    </a:moveTo>
                    <a:cubicBezTo>
                      <a:pt x="60" y="55"/>
                      <a:pt x="59" y="54"/>
                      <a:pt x="58" y="54"/>
                    </a:cubicBezTo>
                    <a:cubicBezTo>
                      <a:pt x="4" y="12"/>
                      <a:pt x="4" y="12"/>
                      <a:pt x="4" y="12"/>
                    </a:cubicBezTo>
                    <a:cubicBezTo>
                      <a:pt x="1" y="10"/>
                      <a:pt x="0" y="6"/>
                      <a:pt x="3" y="3"/>
                    </a:cubicBezTo>
                    <a:cubicBezTo>
                      <a:pt x="5" y="1"/>
                      <a:pt x="8" y="0"/>
                      <a:pt x="11" y="2"/>
                    </a:cubicBezTo>
                    <a:cubicBezTo>
                      <a:pt x="61" y="41"/>
                      <a:pt x="61" y="41"/>
                      <a:pt x="61" y="41"/>
                    </a:cubicBezTo>
                    <a:cubicBezTo>
                      <a:pt x="112" y="2"/>
                      <a:pt x="112" y="2"/>
                      <a:pt x="112" y="2"/>
                    </a:cubicBezTo>
                    <a:cubicBezTo>
                      <a:pt x="114" y="0"/>
                      <a:pt x="118" y="1"/>
                      <a:pt x="120" y="3"/>
                    </a:cubicBezTo>
                    <a:cubicBezTo>
                      <a:pt x="122" y="6"/>
                      <a:pt x="122" y="10"/>
                      <a:pt x="119" y="12"/>
                    </a:cubicBezTo>
                    <a:cubicBezTo>
                      <a:pt x="65" y="54"/>
                      <a:pt x="65" y="54"/>
                      <a:pt x="65" y="54"/>
                    </a:cubicBezTo>
                    <a:cubicBezTo>
                      <a:pt x="64" y="54"/>
                      <a:pt x="63" y="55"/>
                      <a:pt x="61"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sp>
            <p:nvSpPr>
              <p:cNvPr id="110" name="Freeform 128">
                <a:extLst>
                  <a:ext uri="{FF2B5EF4-FFF2-40B4-BE49-F238E27FC236}">
                    <a16:creationId xmlns:a16="http://schemas.microsoft.com/office/drawing/2014/main" id="{46E3754A-8EDA-4319-9978-4F1E83170FEA}"/>
                  </a:ext>
                </a:extLst>
              </p:cNvPr>
              <p:cNvSpPr>
                <a:spLocks/>
              </p:cNvSpPr>
              <p:nvPr/>
            </p:nvSpPr>
            <p:spPr bwMode="auto">
              <a:xfrm>
                <a:off x="1587" y="3209"/>
                <a:ext cx="73" cy="64"/>
              </a:xfrm>
              <a:custGeom>
                <a:avLst/>
                <a:gdLst>
                  <a:gd name="T0" fmla="*/ 42 w 49"/>
                  <a:gd name="T1" fmla="*/ 43 h 43"/>
                  <a:gd name="T2" fmla="*/ 38 w 49"/>
                  <a:gd name="T3" fmla="*/ 41 h 43"/>
                  <a:gd name="T4" fmla="*/ 2 w 49"/>
                  <a:gd name="T5" fmla="*/ 11 h 43"/>
                  <a:gd name="T6" fmla="*/ 2 w 49"/>
                  <a:gd name="T7" fmla="*/ 3 h 43"/>
                  <a:gd name="T8" fmla="*/ 10 w 49"/>
                  <a:gd name="T9" fmla="*/ 2 h 43"/>
                  <a:gd name="T10" fmla="*/ 46 w 49"/>
                  <a:gd name="T11" fmla="*/ 32 h 43"/>
                  <a:gd name="T12" fmla="*/ 47 w 49"/>
                  <a:gd name="T13" fmla="*/ 41 h 43"/>
                  <a:gd name="T14" fmla="*/ 42 w 49"/>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3">
                    <a:moveTo>
                      <a:pt x="42" y="43"/>
                    </a:moveTo>
                    <a:cubicBezTo>
                      <a:pt x="41" y="43"/>
                      <a:pt x="40" y="42"/>
                      <a:pt x="38" y="41"/>
                    </a:cubicBezTo>
                    <a:cubicBezTo>
                      <a:pt x="2" y="11"/>
                      <a:pt x="2" y="11"/>
                      <a:pt x="2" y="11"/>
                    </a:cubicBezTo>
                    <a:cubicBezTo>
                      <a:pt x="0" y="9"/>
                      <a:pt x="0" y="6"/>
                      <a:pt x="2" y="3"/>
                    </a:cubicBezTo>
                    <a:cubicBezTo>
                      <a:pt x="4" y="0"/>
                      <a:pt x="8" y="0"/>
                      <a:pt x="10" y="2"/>
                    </a:cubicBezTo>
                    <a:cubicBezTo>
                      <a:pt x="46" y="32"/>
                      <a:pt x="46" y="32"/>
                      <a:pt x="46" y="32"/>
                    </a:cubicBezTo>
                    <a:cubicBezTo>
                      <a:pt x="49" y="34"/>
                      <a:pt x="49" y="38"/>
                      <a:pt x="47" y="41"/>
                    </a:cubicBezTo>
                    <a:cubicBezTo>
                      <a:pt x="46" y="42"/>
                      <a:pt x="44" y="43"/>
                      <a:pt x="4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sp>
            <p:nvSpPr>
              <p:cNvPr id="111" name="Freeform 129">
                <a:extLst>
                  <a:ext uri="{FF2B5EF4-FFF2-40B4-BE49-F238E27FC236}">
                    <a16:creationId xmlns:a16="http://schemas.microsoft.com/office/drawing/2014/main" id="{91C58867-C084-418B-9329-F53C43A2E8F1}"/>
                  </a:ext>
                </a:extLst>
              </p:cNvPr>
              <p:cNvSpPr>
                <a:spLocks/>
              </p:cNvSpPr>
              <p:nvPr/>
            </p:nvSpPr>
            <p:spPr bwMode="auto">
              <a:xfrm>
                <a:off x="1481" y="3209"/>
                <a:ext cx="72" cy="64"/>
              </a:xfrm>
              <a:custGeom>
                <a:avLst/>
                <a:gdLst>
                  <a:gd name="T0" fmla="*/ 6 w 49"/>
                  <a:gd name="T1" fmla="*/ 43 h 43"/>
                  <a:gd name="T2" fmla="*/ 2 w 49"/>
                  <a:gd name="T3" fmla="*/ 41 h 43"/>
                  <a:gd name="T4" fmla="*/ 2 w 49"/>
                  <a:gd name="T5" fmla="*/ 32 h 43"/>
                  <a:gd name="T6" fmla="*/ 38 w 49"/>
                  <a:gd name="T7" fmla="*/ 2 h 43"/>
                  <a:gd name="T8" fmla="*/ 47 w 49"/>
                  <a:gd name="T9" fmla="*/ 3 h 43"/>
                  <a:gd name="T10" fmla="*/ 46 w 49"/>
                  <a:gd name="T11" fmla="*/ 11 h 43"/>
                  <a:gd name="T12" fmla="*/ 10 w 49"/>
                  <a:gd name="T13" fmla="*/ 41 h 43"/>
                  <a:gd name="T14" fmla="*/ 6 w 49"/>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3">
                    <a:moveTo>
                      <a:pt x="6" y="43"/>
                    </a:moveTo>
                    <a:cubicBezTo>
                      <a:pt x="5" y="43"/>
                      <a:pt x="3" y="42"/>
                      <a:pt x="2" y="41"/>
                    </a:cubicBezTo>
                    <a:cubicBezTo>
                      <a:pt x="0" y="38"/>
                      <a:pt x="0" y="34"/>
                      <a:pt x="2" y="32"/>
                    </a:cubicBezTo>
                    <a:cubicBezTo>
                      <a:pt x="38" y="2"/>
                      <a:pt x="38" y="2"/>
                      <a:pt x="38" y="2"/>
                    </a:cubicBezTo>
                    <a:cubicBezTo>
                      <a:pt x="41" y="0"/>
                      <a:pt x="45" y="0"/>
                      <a:pt x="47" y="3"/>
                    </a:cubicBezTo>
                    <a:cubicBezTo>
                      <a:pt x="49" y="6"/>
                      <a:pt x="49" y="9"/>
                      <a:pt x="46" y="11"/>
                    </a:cubicBezTo>
                    <a:cubicBezTo>
                      <a:pt x="10" y="41"/>
                      <a:pt x="10" y="41"/>
                      <a:pt x="10" y="41"/>
                    </a:cubicBezTo>
                    <a:cubicBezTo>
                      <a:pt x="9" y="42"/>
                      <a:pt x="8" y="43"/>
                      <a:pt x="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sp>
            <p:nvSpPr>
              <p:cNvPr id="112" name="Freeform 130">
                <a:extLst>
                  <a:ext uri="{FF2B5EF4-FFF2-40B4-BE49-F238E27FC236}">
                    <a16:creationId xmlns:a16="http://schemas.microsoft.com/office/drawing/2014/main" id="{196D7423-B0AB-4CF4-880D-A5BF29118430}"/>
                  </a:ext>
                </a:extLst>
              </p:cNvPr>
              <p:cNvSpPr>
                <a:spLocks/>
              </p:cNvSpPr>
              <p:nvPr/>
            </p:nvSpPr>
            <p:spPr bwMode="auto">
              <a:xfrm>
                <a:off x="1450" y="2997"/>
                <a:ext cx="239" cy="51"/>
              </a:xfrm>
              <a:custGeom>
                <a:avLst/>
                <a:gdLst>
                  <a:gd name="T0" fmla="*/ 155 w 162"/>
                  <a:gd name="T1" fmla="*/ 33 h 34"/>
                  <a:gd name="T2" fmla="*/ 152 w 162"/>
                  <a:gd name="T3" fmla="*/ 32 h 34"/>
                  <a:gd name="T4" fmla="*/ 81 w 162"/>
                  <a:gd name="T5" fmla="*/ 12 h 34"/>
                  <a:gd name="T6" fmla="*/ 10 w 162"/>
                  <a:gd name="T7" fmla="*/ 32 h 34"/>
                  <a:gd name="T8" fmla="*/ 2 w 162"/>
                  <a:gd name="T9" fmla="*/ 31 h 34"/>
                  <a:gd name="T10" fmla="*/ 4 w 162"/>
                  <a:gd name="T11" fmla="*/ 22 h 34"/>
                  <a:gd name="T12" fmla="*/ 81 w 162"/>
                  <a:gd name="T13" fmla="*/ 0 h 34"/>
                  <a:gd name="T14" fmla="*/ 158 w 162"/>
                  <a:gd name="T15" fmla="*/ 22 h 34"/>
                  <a:gd name="T16" fmla="*/ 160 w 162"/>
                  <a:gd name="T17" fmla="*/ 31 h 34"/>
                  <a:gd name="T18" fmla="*/ 155 w 162"/>
                  <a:gd name="T19"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34">
                    <a:moveTo>
                      <a:pt x="155" y="33"/>
                    </a:moveTo>
                    <a:cubicBezTo>
                      <a:pt x="154" y="33"/>
                      <a:pt x="153" y="33"/>
                      <a:pt x="152" y="32"/>
                    </a:cubicBezTo>
                    <a:cubicBezTo>
                      <a:pt x="131" y="19"/>
                      <a:pt x="106" y="12"/>
                      <a:pt x="81" y="12"/>
                    </a:cubicBezTo>
                    <a:cubicBezTo>
                      <a:pt x="56" y="12"/>
                      <a:pt x="32" y="19"/>
                      <a:pt x="10" y="32"/>
                    </a:cubicBezTo>
                    <a:cubicBezTo>
                      <a:pt x="8" y="34"/>
                      <a:pt x="4" y="33"/>
                      <a:pt x="2" y="31"/>
                    </a:cubicBezTo>
                    <a:cubicBezTo>
                      <a:pt x="0" y="28"/>
                      <a:pt x="1" y="24"/>
                      <a:pt x="4" y="22"/>
                    </a:cubicBezTo>
                    <a:cubicBezTo>
                      <a:pt x="27" y="8"/>
                      <a:pt x="54" y="0"/>
                      <a:pt x="81" y="0"/>
                    </a:cubicBezTo>
                    <a:cubicBezTo>
                      <a:pt x="109" y="0"/>
                      <a:pt x="135" y="8"/>
                      <a:pt x="158" y="22"/>
                    </a:cubicBezTo>
                    <a:cubicBezTo>
                      <a:pt x="161" y="24"/>
                      <a:pt x="162" y="28"/>
                      <a:pt x="160" y="31"/>
                    </a:cubicBezTo>
                    <a:cubicBezTo>
                      <a:pt x="159" y="32"/>
                      <a:pt x="157" y="33"/>
                      <a:pt x="15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sp>
            <p:nvSpPr>
              <p:cNvPr id="113" name="Freeform 131">
                <a:extLst>
                  <a:ext uri="{FF2B5EF4-FFF2-40B4-BE49-F238E27FC236}">
                    <a16:creationId xmlns:a16="http://schemas.microsoft.com/office/drawing/2014/main" id="{FC02A991-B1C0-4A07-B309-E44CEEA7B25F}"/>
                  </a:ext>
                </a:extLst>
              </p:cNvPr>
              <p:cNvSpPr>
                <a:spLocks/>
              </p:cNvSpPr>
              <p:nvPr/>
            </p:nvSpPr>
            <p:spPr bwMode="auto">
              <a:xfrm>
                <a:off x="1732" y="3091"/>
                <a:ext cx="51" cy="238"/>
              </a:xfrm>
              <a:custGeom>
                <a:avLst/>
                <a:gdLst>
                  <a:gd name="T0" fmla="*/ 7 w 34"/>
                  <a:gd name="T1" fmla="*/ 161 h 161"/>
                  <a:gd name="T2" fmla="*/ 3 w 34"/>
                  <a:gd name="T3" fmla="*/ 160 h 161"/>
                  <a:gd name="T4" fmla="*/ 2 w 34"/>
                  <a:gd name="T5" fmla="*/ 152 h 161"/>
                  <a:gd name="T6" fmla="*/ 22 w 34"/>
                  <a:gd name="T7" fmla="*/ 81 h 161"/>
                  <a:gd name="T8" fmla="*/ 2 w 34"/>
                  <a:gd name="T9" fmla="*/ 10 h 161"/>
                  <a:gd name="T10" fmla="*/ 3 w 34"/>
                  <a:gd name="T11" fmla="*/ 2 h 161"/>
                  <a:gd name="T12" fmla="*/ 12 w 34"/>
                  <a:gd name="T13" fmla="*/ 4 h 161"/>
                  <a:gd name="T14" fmla="*/ 34 w 34"/>
                  <a:gd name="T15" fmla="*/ 81 h 161"/>
                  <a:gd name="T16" fmla="*/ 12 w 34"/>
                  <a:gd name="T17" fmla="*/ 158 h 161"/>
                  <a:gd name="T18" fmla="*/ 7 w 34"/>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61">
                    <a:moveTo>
                      <a:pt x="7" y="161"/>
                    </a:moveTo>
                    <a:cubicBezTo>
                      <a:pt x="6" y="161"/>
                      <a:pt x="4" y="161"/>
                      <a:pt x="3" y="160"/>
                    </a:cubicBezTo>
                    <a:cubicBezTo>
                      <a:pt x="1" y="158"/>
                      <a:pt x="0" y="154"/>
                      <a:pt x="2" y="152"/>
                    </a:cubicBezTo>
                    <a:cubicBezTo>
                      <a:pt x="15" y="130"/>
                      <a:pt x="22" y="106"/>
                      <a:pt x="22" y="81"/>
                    </a:cubicBezTo>
                    <a:cubicBezTo>
                      <a:pt x="22" y="56"/>
                      <a:pt x="15" y="31"/>
                      <a:pt x="2" y="10"/>
                    </a:cubicBezTo>
                    <a:cubicBezTo>
                      <a:pt x="0" y="7"/>
                      <a:pt x="1" y="4"/>
                      <a:pt x="3" y="2"/>
                    </a:cubicBezTo>
                    <a:cubicBezTo>
                      <a:pt x="6" y="0"/>
                      <a:pt x="10" y="1"/>
                      <a:pt x="12" y="4"/>
                    </a:cubicBezTo>
                    <a:cubicBezTo>
                      <a:pt x="26" y="27"/>
                      <a:pt x="34" y="53"/>
                      <a:pt x="34" y="81"/>
                    </a:cubicBezTo>
                    <a:cubicBezTo>
                      <a:pt x="34" y="108"/>
                      <a:pt x="26" y="135"/>
                      <a:pt x="12" y="158"/>
                    </a:cubicBezTo>
                    <a:cubicBezTo>
                      <a:pt x="11" y="160"/>
                      <a:pt x="9" y="161"/>
                      <a:pt x="7"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sp>
            <p:nvSpPr>
              <p:cNvPr id="114" name="Freeform 132">
                <a:extLst>
                  <a:ext uri="{FF2B5EF4-FFF2-40B4-BE49-F238E27FC236}">
                    <a16:creationId xmlns:a16="http://schemas.microsoft.com/office/drawing/2014/main" id="{B89B084A-4A0A-4C1B-88A9-CBC8E6E6BC44}"/>
                  </a:ext>
                </a:extLst>
              </p:cNvPr>
              <p:cNvSpPr>
                <a:spLocks/>
              </p:cNvSpPr>
              <p:nvPr/>
            </p:nvSpPr>
            <p:spPr bwMode="auto">
              <a:xfrm>
                <a:off x="1356" y="3091"/>
                <a:ext cx="52" cy="238"/>
              </a:xfrm>
              <a:custGeom>
                <a:avLst/>
                <a:gdLst>
                  <a:gd name="T0" fmla="*/ 28 w 35"/>
                  <a:gd name="T1" fmla="*/ 161 h 161"/>
                  <a:gd name="T2" fmla="*/ 23 w 35"/>
                  <a:gd name="T3" fmla="*/ 158 h 161"/>
                  <a:gd name="T4" fmla="*/ 0 w 35"/>
                  <a:gd name="T5" fmla="*/ 81 h 161"/>
                  <a:gd name="T6" fmla="*/ 23 w 35"/>
                  <a:gd name="T7" fmla="*/ 4 h 161"/>
                  <a:gd name="T8" fmla="*/ 31 w 35"/>
                  <a:gd name="T9" fmla="*/ 2 h 161"/>
                  <a:gd name="T10" fmla="*/ 33 w 35"/>
                  <a:gd name="T11" fmla="*/ 10 h 161"/>
                  <a:gd name="T12" fmla="*/ 12 w 35"/>
                  <a:gd name="T13" fmla="*/ 81 h 161"/>
                  <a:gd name="T14" fmla="*/ 33 w 35"/>
                  <a:gd name="T15" fmla="*/ 152 h 161"/>
                  <a:gd name="T16" fmla="*/ 31 w 35"/>
                  <a:gd name="T17" fmla="*/ 160 h 161"/>
                  <a:gd name="T18" fmla="*/ 28 w 35"/>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61">
                    <a:moveTo>
                      <a:pt x="28" y="161"/>
                    </a:moveTo>
                    <a:cubicBezTo>
                      <a:pt x="26" y="161"/>
                      <a:pt x="24" y="160"/>
                      <a:pt x="23" y="158"/>
                    </a:cubicBezTo>
                    <a:cubicBezTo>
                      <a:pt x="8" y="135"/>
                      <a:pt x="0" y="108"/>
                      <a:pt x="0" y="81"/>
                    </a:cubicBezTo>
                    <a:cubicBezTo>
                      <a:pt x="0" y="53"/>
                      <a:pt x="8" y="27"/>
                      <a:pt x="23" y="4"/>
                    </a:cubicBezTo>
                    <a:cubicBezTo>
                      <a:pt x="25" y="1"/>
                      <a:pt x="28" y="0"/>
                      <a:pt x="31" y="2"/>
                    </a:cubicBezTo>
                    <a:cubicBezTo>
                      <a:pt x="34" y="4"/>
                      <a:pt x="35" y="7"/>
                      <a:pt x="33" y="10"/>
                    </a:cubicBezTo>
                    <a:cubicBezTo>
                      <a:pt x="19" y="31"/>
                      <a:pt x="12" y="56"/>
                      <a:pt x="12" y="81"/>
                    </a:cubicBezTo>
                    <a:cubicBezTo>
                      <a:pt x="12" y="106"/>
                      <a:pt x="19" y="130"/>
                      <a:pt x="33" y="152"/>
                    </a:cubicBezTo>
                    <a:cubicBezTo>
                      <a:pt x="35" y="154"/>
                      <a:pt x="34" y="158"/>
                      <a:pt x="31" y="160"/>
                    </a:cubicBezTo>
                    <a:cubicBezTo>
                      <a:pt x="30" y="161"/>
                      <a:pt x="29" y="161"/>
                      <a:pt x="28"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sp>
            <p:nvSpPr>
              <p:cNvPr id="115" name="Freeform 133">
                <a:extLst>
                  <a:ext uri="{FF2B5EF4-FFF2-40B4-BE49-F238E27FC236}">
                    <a16:creationId xmlns:a16="http://schemas.microsoft.com/office/drawing/2014/main" id="{DA82B2BE-2055-43E8-B640-6E19A4B62718}"/>
                  </a:ext>
                </a:extLst>
              </p:cNvPr>
              <p:cNvSpPr>
                <a:spLocks/>
              </p:cNvSpPr>
              <p:nvPr/>
            </p:nvSpPr>
            <p:spPr bwMode="auto">
              <a:xfrm>
                <a:off x="1450" y="3372"/>
                <a:ext cx="239" cy="52"/>
              </a:xfrm>
              <a:custGeom>
                <a:avLst/>
                <a:gdLst>
                  <a:gd name="T0" fmla="*/ 81 w 162"/>
                  <a:gd name="T1" fmla="*/ 35 h 35"/>
                  <a:gd name="T2" fmla="*/ 4 w 162"/>
                  <a:gd name="T3" fmla="*/ 12 h 35"/>
                  <a:gd name="T4" fmla="*/ 2 w 162"/>
                  <a:gd name="T5" fmla="*/ 4 h 35"/>
                  <a:gd name="T6" fmla="*/ 10 w 162"/>
                  <a:gd name="T7" fmla="*/ 2 h 35"/>
                  <a:gd name="T8" fmla="*/ 81 w 162"/>
                  <a:gd name="T9" fmla="*/ 23 h 35"/>
                  <a:gd name="T10" fmla="*/ 152 w 162"/>
                  <a:gd name="T11" fmla="*/ 2 h 35"/>
                  <a:gd name="T12" fmla="*/ 160 w 162"/>
                  <a:gd name="T13" fmla="*/ 4 h 35"/>
                  <a:gd name="T14" fmla="*/ 158 w 162"/>
                  <a:gd name="T15" fmla="*/ 12 h 35"/>
                  <a:gd name="T16" fmla="*/ 81 w 162"/>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35">
                    <a:moveTo>
                      <a:pt x="81" y="35"/>
                    </a:moveTo>
                    <a:cubicBezTo>
                      <a:pt x="54" y="35"/>
                      <a:pt x="27" y="27"/>
                      <a:pt x="4" y="12"/>
                    </a:cubicBezTo>
                    <a:cubicBezTo>
                      <a:pt x="1" y="11"/>
                      <a:pt x="0" y="7"/>
                      <a:pt x="2" y="4"/>
                    </a:cubicBezTo>
                    <a:cubicBezTo>
                      <a:pt x="4" y="1"/>
                      <a:pt x="8" y="0"/>
                      <a:pt x="10" y="2"/>
                    </a:cubicBezTo>
                    <a:cubicBezTo>
                      <a:pt x="32" y="16"/>
                      <a:pt x="56" y="23"/>
                      <a:pt x="81" y="23"/>
                    </a:cubicBezTo>
                    <a:cubicBezTo>
                      <a:pt x="106" y="23"/>
                      <a:pt x="131" y="16"/>
                      <a:pt x="152" y="2"/>
                    </a:cubicBezTo>
                    <a:cubicBezTo>
                      <a:pt x="155" y="0"/>
                      <a:pt x="159" y="1"/>
                      <a:pt x="160" y="4"/>
                    </a:cubicBezTo>
                    <a:cubicBezTo>
                      <a:pt x="162" y="7"/>
                      <a:pt x="161" y="11"/>
                      <a:pt x="158" y="12"/>
                    </a:cubicBezTo>
                    <a:cubicBezTo>
                      <a:pt x="135" y="27"/>
                      <a:pt x="109" y="35"/>
                      <a:pt x="8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sp>
            <p:nvSpPr>
              <p:cNvPr id="116" name="Freeform 134">
                <a:extLst>
                  <a:ext uri="{FF2B5EF4-FFF2-40B4-BE49-F238E27FC236}">
                    <a16:creationId xmlns:a16="http://schemas.microsoft.com/office/drawing/2014/main" id="{B2FC44B3-2151-4855-B120-A1D99E8D7EFF}"/>
                  </a:ext>
                </a:extLst>
              </p:cNvPr>
              <p:cNvSpPr>
                <a:spLocks/>
              </p:cNvSpPr>
              <p:nvPr/>
            </p:nvSpPr>
            <p:spPr bwMode="auto">
              <a:xfrm>
                <a:off x="1685" y="3324"/>
                <a:ext cx="99" cy="100"/>
              </a:xfrm>
              <a:custGeom>
                <a:avLst/>
                <a:gdLst>
                  <a:gd name="T0" fmla="*/ 60 w 67"/>
                  <a:gd name="T1" fmla="*/ 67 h 67"/>
                  <a:gd name="T2" fmla="*/ 56 w 67"/>
                  <a:gd name="T3" fmla="*/ 65 h 67"/>
                  <a:gd name="T4" fmla="*/ 2 w 67"/>
                  <a:gd name="T5" fmla="*/ 11 h 67"/>
                  <a:gd name="T6" fmla="*/ 2 w 67"/>
                  <a:gd name="T7" fmla="*/ 3 h 67"/>
                  <a:gd name="T8" fmla="*/ 10 w 67"/>
                  <a:gd name="T9" fmla="*/ 3 h 67"/>
                  <a:gd name="T10" fmla="*/ 64 w 67"/>
                  <a:gd name="T11" fmla="*/ 57 h 67"/>
                  <a:gd name="T12" fmla="*/ 64 w 67"/>
                  <a:gd name="T13" fmla="*/ 65 h 67"/>
                  <a:gd name="T14" fmla="*/ 60 w 67"/>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7">
                    <a:moveTo>
                      <a:pt x="60" y="67"/>
                    </a:moveTo>
                    <a:cubicBezTo>
                      <a:pt x="59" y="67"/>
                      <a:pt x="57" y="66"/>
                      <a:pt x="56" y="65"/>
                    </a:cubicBezTo>
                    <a:cubicBezTo>
                      <a:pt x="2" y="11"/>
                      <a:pt x="2" y="11"/>
                      <a:pt x="2" y="11"/>
                    </a:cubicBezTo>
                    <a:cubicBezTo>
                      <a:pt x="0" y="9"/>
                      <a:pt x="0" y="5"/>
                      <a:pt x="2" y="3"/>
                    </a:cubicBezTo>
                    <a:cubicBezTo>
                      <a:pt x="4" y="0"/>
                      <a:pt x="8" y="0"/>
                      <a:pt x="10" y="3"/>
                    </a:cubicBezTo>
                    <a:cubicBezTo>
                      <a:pt x="64" y="57"/>
                      <a:pt x="64" y="57"/>
                      <a:pt x="64" y="57"/>
                    </a:cubicBezTo>
                    <a:cubicBezTo>
                      <a:pt x="67" y="59"/>
                      <a:pt x="67" y="63"/>
                      <a:pt x="64" y="65"/>
                    </a:cubicBezTo>
                    <a:cubicBezTo>
                      <a:pt x="63" y="66"/>
                      <a:pt x="62" y="67"/>
                      <a:pt x="6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sp>
            <p:nvSpPr>
              <p:cNvPr id="117" name="Freeform 135">
                <a:extLst>
                  <a:ext uri="{FF2B5EF4-FFF2-40B4-BE49-F238E27FC236}">
                    <a16:creationId xmlns:a16="http://schemas.microsoft.com/office/drawing/2014/main" id="{66327C50-E410-43F8-BDB3-67DF8B651589}"/>
                  </a:ext>
                </a:extLst>
              </p:cNvPr>
              <p:cNvSpPr>
                <a:spLocks/>
              </p:cNvSpPr>
              <p:nvPr/>
            </p:nvSpPr>
            <p:spPr bwMode="auto">
              <a:xfrm>
                <a:off x="1356" y="3324"/>
                <a:ext cx="100" cy="100"/>
              </a:xfrm>
              <a:custGeom>
                <a:avLst/>
                <a:gdLst>
                  <a:gd name="T0" fmla="*/ 6 w 67"/>
                  <a:gd name="T1" fmla="*/ 67 h 67"/>
                  <a:gd name="T2" fmla="*/ 2 w 67"/>
                  <a:gd name="T3" fmla="*/ 65 h 67"/>
                  <a:gd name="T4" fmla="*/ 2 w 67"/>
                  <a:gd name="T5" fmla="*/ 57 h 67"/>
                  <a:gd name="T6" fmla="*/ 56 w 67"/>
                  <a:gd name="T7" fmla="*/ 3 h 67"/>
                  <a:gd name="T8" fmla="*/ 64 w 67"/>
                  <a:gd name="T9" fmla="*/ 3 h 67"/>
                  <a:gd name="T10" fmla="*/ 64 w 67"/>
                  <a:gd name="T11" fmla="*/ 11 h 67"/>
                  <a:gd name="T12" fmla="*/ 10 w 67"/>
                  <a:gd name="T13" fmla="*/ 65 h 67"/>
                  <a:gd name="T14" fmla="*/ 6 w 67"/>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7">
                    <a:moveTo>
                      <a:pt x="6" y="67"/>
                    </a:moveTo>
                    <a:cubicBezTo>
                      <a:pt x="5" y="67"/>
                      <a:pt x="3" y="66"/>
                      <a:pt x="2" y="65"/>
                    </a:cubicBezTo>
                    <a:cubicBezTo>
                      <a:pt x="0" y="63"/>
                      <a:pt x="0" y="59"/>
                      <a:pt x="2" y="57"/>
                    </a:cubicBezTo>
                    <a:cubicBezTo>
                      <a:pt x="56" y="3"/>
                      <a:pt x="56" y="3"/>
                      <a:pt x="56" y="3"/>
                    </a:cubicBezTo>
                    <a:cubicBezTo>
                      <a:pt x="58" y="0"/>
                      <a:pt x="62" y="0"/>
                      <a:pt x="64" y="3"/>
                    </a:cubicBezTo>
                    <a:cubicBezTo>
                      <a:pt x="67" y="5"/>
                      <a:pt x="67" y="9"/>
                      <a:pt x="64" y="11"/>
                    </a:cubicBezTo>
                    <a:cubicBezTo>
                      <a:pt x="10" y="65"/>
                      <a:pt x="10" y="65"/>
                      <a:pt x="10" y="65"/>
                    </a:cubicBezTo>
                    <a:cubicBezTo>
                      <a:pt x="9" y="66"/>
                      <a:pt x="8" y="67"/>
                      <a:pt x="6"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sp>
            <p:nvSpPr>
              <p:cNvPr id="118" name="Freeform 136">
                <a:extLst>
                  <a:ext uri="{FF2B5EF4-FFF2-40B4-BE49-F238E27FC236}">
                    <a16:creationId xmlns:a16="http://schemas.microsoft.com/office/drawing/2014/main" id="{4E85B35C-D5A4-4167-B749-A354DAB2050C}"/>
                  </a:ext>
                </a:extLst>
              </p:cNvPr>
              <p:cNvSpPr>
                <a:spLocks/>
              </p:cNvSpPr>
              <p:nvPr/>
            </p:nvSpPr>
            <p:spPr bwMode="auto">
              <a:xfrm>
                <a:off x="1685" y="2996"/>
                <a:ext cx="99" cy="99"/>
              </a:xfrm>
              <a:custGeom>
                <a:avLst/>
                <a:gdLst>
                  <a:gd name="T0" fmla="*/ 6 w 67"/>
                  <a:gd name="T1" fmla="*/ 67 h 67"/>
                  <a:gd name="T2" fmla="*/ 2 w 67"/>
                  <a:gd name="T3" fmla="*/ 65 h 67"/>
                  <a:gd name="T4" fmla="*/ 2 w 67"/>
                  <a:gd name="T5" fmla="*/ 57 h 67"/>
                  <a:gd name="T6" fmla="*/ 56 w 67"/>
                  <a:gd name="T7" fmla="*/ 3 h 67"/>
                  <a:gd name="T8" fmla="*/ 64 w 67"/>
                  <a:gd name="T9" fmla="*/ 3 h 67"/>
                  <a:gd name="T10" fmla="*/ 64 w 67"/>
                  <a:gd name="T11" fmla="*/ 11 h 67"/>
                  <a:gd name="T12" fmla="*/ 10 w 67"/>
                  <a:gd name="T13" fmla="*/ 65 h 67"/>
                  <a:gd name="T14" fmla="*/ 6 w 67"/>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7">
                    <a:moveTo>
                      <a:pt x="6" y="67"/>
                    </a:moveTo>
                    <a:cubicBezTo>
                      <a:pt x="5" y="67"/>
                      <a:pt x="3" y="66"/>
                      <a:pt x="2" y="65"/>
                    </a:cubicBezTo>
                    <a:cubicBezTo>
                      <a:pt x="0" y="63"/>
                      <a:pt x="0" y="59"/>
                      <a:pt x="2" y="57"/>
                    </a:cubicBezTo>
                    <a:cubicBezTo>
                      <a:pt x="56" y="3"/>
                      <a:pt x="56" y="3"/>
                      <a:pt x="56" y="3"/>
                    </a:cubicBezTo>
                    <a:cubicBezTo>
                      <a:pt x="58" y="0"/>
                      <a:pt x="62" y="0"/>
                      <a:pt x="64" y="3"/>
                    </a:cubicBezTo>
                    <a:cubicBezTo>
                      <a:pt x="67" y="5"/>
                      <a:pt x="67" y="9"/>
                      <a:pt x="64" y="11"/>
                    </a:cubicBezTo>
                    <a:cubicBezTo>
                      <a:pt x="10" y="65"/>
                      <a:pt x="10" y="65"/>
                      <a:pt x="10" y="65"/>
                    </a:cubicBezTo>
                    <a:cubicBezTo>
                      <a:pt x="9" y="66"/>
                      <a:pt x="8" y="67"/>
                      <a:pt x="6"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sp>
            <p:nvSpPr>
              <p:cNvPr id="119" name="Freeform 137">
                <a:extLst>
                  <a:ext uri="{FF2B5EF4-FFF2-40B4-BE49-F238E27FC236}">
                    <a16:creationId xmlns:a16="http://schemas.microsoft.com/office/drawing/2014/main" id="{EC9FF613-4E87-4DA8-BC58-0579A7608C40}"/>
                  </a:ext>
                </a:extLst>
              </p:cNvPr>
              <p:cNvSpPr>
                <a:spLocks/>
              </p:cNvSpPr>
              <p:nvPr/>
            </p:nvSpPr>
            <p:spPr bwMode="auto">
              <a:xfrm>
                <a:off x="1356" y="2996"/>
                <a:ext cx="100" cy="99"/>
              </a:xfrm>
              <a:custGeom>
                <a:avLst/>
                <a:gdLst>
                  <a:gd name="T0" fmla="*/ 60 w 67"/>
                  <a:gd name="T1" fmla="*/ 67 h 67"/>
                  <a:gd name="T2" fmla="*/ 56 w 67"/>
                  <a:gd name="T3" fmla="*/ 65 h 67"/>
                  <a:gd name="T4" fmla="*/ 2 w 67"/>
                  <a:gd name="T5" fmla="*/ 11 h 67"/>
                  <a:gd name="T6" fmla="*/ 2 w 67"/>
                  <a:gd name="T7" fmla="*/ 3 h 67"/>
                  <a:gd name="T8" fmla="*/ 10 w 67"/>
                  <a:gd name="T9" fmla="*/ 3 h 67"/>
                  <a:gd name="T10" fmla="*/ 64 w 67"/>
                  <a:gd name="T11" fmla="*/ 57 h 67"/>
                  <a:gd name="T12" fmla="*/ 64 w 67"/>
                  <a:gd name="T13" fmla="*/ 65 h 67"/>
                  <a:gd name="T14" fmla="*/ 60 w 67"/>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7">
                    <a:moveTo>
                      <a:pt x="60" y="67"/>
                    </a:moveTo>
                    <a:cubicBezTo>
                      <a:pt x="59" y="67"/>
                      <a:pt x="57" y="66"/>
                      <a:pt x="56" y="65"/>
                    </a:cubicBezTo>
                    <a:cubicBezTo>
                      <a:pt x="2" y="11"/>
                      <a:pt x="2" y="11"/>
                      <a:pt x="2" y="11"/>
                    </a:cubicBezTo>
                    <a:cubicBezTo>
                      <a:pt x="0" y="9"/>
                      <a:pt x="0" y="5"/>
                      <a:pt x="2" y="3"/>
                    </a:cubicBezTo>
                    <a:cubicBezTo>
                      <a:pt x="4" y="0"/>
                      <a:pt x="8" y="0"/>
                      <a:pt x="10" y="3"/>
                    </a:cubicBezTo>
                    <a:cubicBezTo>
                      <a:pt x="64" y="57"/>
                      <a:pt x="64" y="57"/>
                      <a:pt x="64" y="57"/>
                    </a:cubicBezTo>
                    <a:cubicBezTo>
                      <a:pt x="67" y="59"/>
                      <a:pt x="67" y="63"/>
                      <a:pt x="64" y="65"/>
                    </a:cubicBezTo>
                    <a:cubicBezTo>
                      <a:pt x="63" y="66"/>
                      <a:pt x="62" y="67"/>
                      <a:pt x="6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AU" sz="1350"/>
              </a:p>
            </p:txBody>
          </p:sp>
        </p:grpSp>
      </p:grpSp>
      <p:grpSp>
        <p:nvGrpSpPr>
          <p:cNvPr id="240" name="Grupo 239">
            <a:extLst>
              <a:ext uri="{FF2B5EF4-FFF2-40B4-BE49-F238E27FC236}">
                <a16:creationId xmlns:a16="http://schemas.microsoft.com/office/drawing/2014/main" id="{7FD0BE33-7E87-4133-819B-5D5255B76556}"/>
              </a:ext>
            </a:extLst>
          </p:cNvPr>
          <p:cNvGrpSpPr/>
          <p:nvPr/>
        </p:nvGrpSpPr>
        <p:grpSpPr>
          <a:xfrm>
            <a:off x="3553325" y="1582354"/>
            <a:ext cx="1015845" cy="1614072"/>
            <a:chOff x="3553325" y="1582354"/>
            <a:chExt cx="1015845" cy="1614072"/>
          </a:xfrm>
        </p:grpSpPr>
        <p:sp>
          <p:nvSpPr>
            <p:cNvPr id="104" name="Rectangle 85">
              <a:extLst>
                <a:ext uri="{FF2B5EF4-FFF2-40B4-BE49-F238E27FC236}">
                  <a16:creationId xmlns:a16="http://schemas.microsoft.com/office/drawing/2014/main" id="{F42C9B74-70BF-4C45-866A-37DE28D4204E}"/>
                </a:ext>
              </a:extLst>
            </p:cNvPr>
            <p:cNvSpPr/>
            <p:nvPr/>
          </p:nvSpPr>
          <p:spPr>
            <a:xfrm>
              <a:off x="3553325" y="2780928"/>
              <a:ext cx="1015845"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s-ES" sz="750" b="1" cap="all" dirty="0">
                  <a:solidFill>
                    <a:schemeClr val="accent3">
                      <a:lumMod val="75000"/>
                    </a:schemeClr>
                  </a:solidFill>
                  <a:latin typeface="Arial "/>
                  <a:ea typeface="Roboto Medium" panose="02000000000000000000" pitchFamily="2" charset="0"/>
                  <a:cs typeface="Arial" panose="020B0604020202020204" pitchFamily="34" charset="0"/>
                </a:rPr>
                <a:t>Suplantación identidad de correo/ SPEAR PHISHING</a:t>
              </a:r>
            </a:p>
          </p:txBody>
        </p:sp>
        <p:grpSp>
          <p:nvGrpSpPr>
            <p:cNvPr id="234" name="Grupo 233">
              <a:extLst>
                <a:ext uri="{FF2B5EF4-FFF2-40B4-BE49-F238E27FC236}">
                  <a16:creationId xmlns:a16="http://schemas.microsoft.com/office/drawing/2014/main" id="{98C5323F-57A3-4E67-A5DF-C3FD05DA68CC}"/>
                </a:ext>
              </a:extLst>
            </p:cNvPr>
            <p:cNvGrpSpPr/>
            <p:nvPr/>
          </p:nvGrpSpPr>
          <p:grpSpPr>
            <a:xfrm>
              <a:off x="3601612" y="1582354"/>
              <a:ext cx="958957" cy="680173"/>
              <a:chOff x="3601612" y="1582354"/>
              <a:chExt cx="958957" cy="680173"/>
            </a:xfrm>
          </p:grpSpPr>
          <p:sp>
            <p:nvSpPr>
              <p:cNvPr id="103" name="Rectangle 30">
                <a:extLst>
                  <a:ext uri="{FF2B5EF4-FFF2-40B4-BE49-F238E27FC236}">
                    <a16:creationId xmlns:a16="http://schemas.microsoft.com/office/drawing/2014/main" id="{6E132455-BF66-4FEE-9646-423294DCBD3F}"/>
                  </a:ext>
                </a:extLst>
              </p:cNvPr>
              <p:cNvSpPr/>
              <p:nvPr/>
            </p:nvSpPr>
            <p:spPr>
              <a:xfrm>
                <a:off x="3601612" y="2075553"/>
                <a:ext cx="958957" cy="186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n-US" sz="675" b="1" cap="all" dirty="0" err="1">
                    <a:solidFill>
                      <a:schemeClr val="accent3">
                        <a:lumMod val="75000"/>
                      </a:schemeClr>
                    </a:solidFill>
                    <a:latin typeface="Arial "/>
                    <a:ea typeface="Roboto Medium" panose="02000000000000000000" pitchFamily="2" charset="0"/>
                    <a:cs typeface="Arial" panose="020B0604020202020204" pitchFamily="34" charset="0"/>
                  </a:rPr>
                  <a:t>Espionaje</a:t>
                </a:r>
                <a:r>
                  <a:rPr lang="en-US" sz="675" b="1" cap="all" dirty="0">
                    <a:solidFill>
                      <a:schemeClr val="accent3">
                        <a:lumMod val="75000"/>
                      </a:schemeClr>
                    </a:solidFill>
                    <a:latin typeface="Arial "/>
                    <a:ea typeface="Roboto Medium" panose="02000000000000000000" pitchFamily="2" charset="0"/>
                    <a:cs typeface="Arial" panose="020B0604020202020204" pitchFamily="34" charset="0"/>
                  </a:rPr>
                  <a:t> industrial</a:t>
                </a:r>
                <a:endParaRPr lang="es-ES" sz="675" b="1" cap="all" dirty="0">
                  <a:solidFill>
                    <a:schemeClr val="accent3">
                      <a:lumMod val="75000"/>
                    </a:schemeClr>
                  </a:solidFill>
                  <a:latin typeface="Arial "/>
                  <a:ea typeface="Roboto Medium" panose="02000000000000000000" pitchFamily="2" charset="0"/>
                  <a:cs typeface="Arial" panose="020B0604020202020204" pitchFamily="34" charset="0"/>
                </a:endParaRPr>
              </a:p>
            </p:txBody>
          </p:sp>
          <p:pic>
            <p:nvPicPr>
              <p:cNvPr id="107" name="Picture 3">
                <a:extLst>
                  <a:ext uri="{FF2B5EF4-FFF2-40B4-BE49-F238E27FC236}">
                    <a16:creationId xmlns:a16="http://schemas.microsoft.com/office/drawing/2014/main" id="{EBEBA9BF-FAEA-4422-8C14-B0E10EAA74C6}"/>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Layer>
                    </a14:imgProps>
                  </a:ext>
                </a:extLst>
              </a:blip>
              <a:stretch>
                <a:fillRect/>
              </a:stretch>
            </p:blipFill>
            <p:spPr>
              <a:xfrm>
                <a:off x="3927324" y="1582354"/>
                <a:ext cx="353322" cy="345009"/>
              </a:xfrm>
              <a:prstGeom prst="rect">
                <a:avLst/>
              </a:prstGeom>
            </p:spPr>
          </p:pic>
        </p:grpSp>
      </p:grpSp>
      <p:grpSp>
        <p:nvGrpSpPr>
          <p:cNvPr id="230" name="Grupo 229">
            <a:extLst>
              <a:ext uri="{FF2B5EF4-FFF2-40B4-BE49-F238E27FC236}">
                <a16:creationId xmlns:a16="http://schemas.microsoft.com/office/drawing/2014/main" id="{FBEACE99-1AD1-4C36-9253-8C3745EBDD06}"/>
              </a:ext>
            </a:extLst>
          </p:cNvPr>
          <p:cNvGrpSpPr/>
          <p:nvPr/>
        </p:nvGrpSpPr>
        <p:grpSpPr>
          <a:xfrm>
            <a:off x="5933049" y="3272216"/>
            <a:ext cx="467146" cy="467048"/>
            <a:chOff x="5933049" y="3272216"/>
            <a:chExt cx="467146" cy="467048"/>
          </a:xfrm>
        </p:grpSpPr>
        <p:sp>
          <p:nvSpPr>
            <p:cNvPr id="123" name="Oval 89">
              <a:extLst>
                <a:ext uri="{FF2B5EF4-FFF2-40B4-BE49-F238E27FC236}">
                  <a16:creationId xmlns:a16="http://schemas.microsoft.com/office/drawing/2014/main" id="{EBAC33B4-BEE0-4ADD-BA70-B8F73760A9D8}"/>
                </a:ext>
              </a:extLst>
            </p:cNvPr>
            <p:cNvSpPr/>
            <p:nvPr/>
          </p:nvSpPr>
          <p:spPr>
            <a:xfrm>
              <a:off x="5933049" y="3272216"/>
              <a:ext cx="467146" cy="467048"/>
            </a:xfrm>
            <a:prstGeom prst="ellipse">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675">
                <a:solidFill>
                  <a:srgbClr val="FFFFFF"/>
                </a:solidFill>
                <a:latin typeface="Arial" panose="020B0604020202020204"/>
              </a:endParaRPr>
            </a:p>
          </p:txBody>
        </p:sp>
        <p:grpSp>
          <p:nvGrpSpPr>
            <p:cNvPr id="124" name="Group 100">
              <a:extLst>
                <a:ext uri="{FF2B5EF4-FFF2-40B4-BE49-F238E27FC236}">
                  <a16:creationId xmlns:a16="http://schemas.microsoft.com/office/drawing/2014/main" id="{B9929637-BC4B-4EB0-9E56-C9D3E6DF8772}"/>
                </a:ext>
              </a:extLst>
            </p:cNvPr>
            <p:cNvGrpSpPr>
              <a:grpSpLocks noChangeAspect="1"/>
            </p:cNvGrpSpPr>
            <p:nvPr/>
          </p:nvGrpSpPr>
          <p:grpSpPr bwMode="auto">
            <a:xfrm>
              <a:off x="6046739" y="3371918"/>
              <a:ext cx="264107" cy="295581"/>
              <a:chOff x="2611" y="1940"/>
              <a:chExt cx="386" cy="432"/>
            </a:xfrm>
            <a:solidFill>
              <a:schemeClr val="tx1"/>
            </a:solidFill>
          </p:grpSpPr>
          <p:sp>
            <p:nvSpPr>
              <p:cNvPr id="125" name="Freeform 101">
                <a:extLst>
                  <a:ext uri="{FF2B5EF4-FFF2-40B4-BE49-F238E27FC236}">
                    <a16:creationId xmlns:a16="http://schemas.microsoft.com/office/drawing/2014/main" id="{C2EACD82-D079-4050-84EC-BFEE9C9F2CE2}"/>
                  </a:ext>
                </a:extLst>
              </p:cNvPr>
              <p:cNvSpPr>
                <a:spLocks noEditPoints="1"/>
              </p:cNvSpPr>
              <p:nvPr/>
            </p:nvSpPr>
            <p:spPr bwMode="auto">
              <a:xfrm>
                <a:off x="2611" y="1940"/>
                <a:ext cx="386" cy="432"/>
              </a:xfrm>
              <a:custGeom>
                <a:avLst/>
                <a:gdLst>
                  <a:gd name="T0" fmla="*/ 126 w 252"/>
                  <a:gd name="T1" fmla="*/ 289 h 289"/>
                  <a:gd name="T2" fmla="*/ 124 w 252"/>
                  <a:gd name="T3" fmla="*/ 288 h 289"/>
                  <a:gd name="T4" fmla="*/ 0 w 252"/>
                  <a:gd name="T5" fmla="*/ 61 h 289"/>
                  <a:gd name="T6" fmla="*/ 4 w 252"/>
                  <a:gd name="T7" fmla="*/ 55 h 289"/>
                  <a:gd name="T8" fmla="*/ 122 w 252"/>
                  <a:gd name="T9" fmla="*/ 2 h 289"/>
                  <a:gd name="T10" fmla="*/ 130 w 252"/>
                  <a:gd name="T11" fmla="*/ 2 h 289"/>
                  <a:gd name="T12" fmla="*/ 248 w 252"/>
                  <a:gd name="T13" fmla="*/ 55 h 289"/>
                  <a:gd name="T14" fmla="*/ 252 w 252"/>
                  <a:gd name="T15" fmla="*/ 61 h 289"/>
                  <a:gd name="T16" fmla="*/ 128 w 252"/>
                  <a:gd name="T17" fmla="*/ 288 h 289"/>
                  <a:gd name="T18" fmla="*/ 126 w 252"/>
                  <a:gd name="T19" fmla="*/ 289 h 289"/>
                  <a:gd name="T20" fmla="*/ 12 w 252"/>
                  <a:gd name="T21" fmla="*/ 65 h 289"/>
                  <a:gd name="T22" fmla="*/ 126 w 252"/>
                  <a:gd name="T23" fmla="*/ 276 h 289"/>
                  <a:gd name="T24" fmla="*/ 240 w 252"/>
                  <a:gd name="T25" fmla="*/ 65 h 289"/>
                  <a:gd name="T26" fmla="*/ 126 w 252"/>
                  <a:gd name="T27" fmla="*/ 15 h 289"/>
                  <a:gd name="T28" fmla="*/ 12 w 252"/>
                  <a:gd name="T29" fmla="*/ 6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89">
                    <a:moveTo>
                      <a:pt x="126" y="289"/>
                    </a:moveTo>
                    <a:cubicBezTo>
                      <a:pt x="125" y="289"/>
                      <a:pt x="125" y="288"/>
                      <a:pt x="124" y="288"/>
                    </a:cubicBezTo>
                    <a:cubicBezTo>
                      <a:pt x="9" y="246"/>
                      <a:pt x="0" y="164"/>
                      <a:pt x="0" y="61"/>
                    </a:cubicBezTo>
                    <a:cubicBezTo>
                      <a:pt x="0" y="58"/>
                      <a:pt x="2" y="56"/>
                      <a:pt x="4" y="55"/>
                    </a:cubicBezTo>
                    <a:cubicBezTo>
                      <a:pt x="5" y="55"/>
                      <a:pt x="93" y="31"/>
                      <a:pt x="122" y="2"/>
                    </a:cubicBezTo>
                    <a:cubicBezTo>
                      <a:pt x="124" y="0"/>
                      <a:pt x="128" y="0"/>
                      <a:pt x="130" y="2"/>
                    </a:cubicBezTo>
                    <a:cubicBezTo>
                      <a:pt x="159" y="31"/>
                      <a:pt x="247" y="55"/>
                      <a:pt x="248" y="55"/>
                    </a:cubicBezTo>
                    <a:cubicBezTo>
                      <a:pt x="250" y="56"/>
                      <a:pt x="252" y="58"/>
                      <a:pt x="252" y="61"/>
                    </a:cubicBezTo>
                    <a:cubicBezTo>
                      <a:pt x="252" y="164"/>
                      <a:pt x="243" y="246"/>
                      <a:pt x="128" y="288"/>
                    </a:cubicBezTo>
                    <a:cubicBezTo>
                      <a:pt x="127" y="288"/>
                      <a:pt x="127" y="289"/>
                      <a:pt x="126" y="289"/>
                    </a:cubicBezTo>
                    <a:close/>
                    <a:moveTo>
                      <a:pt x="12" y="65"/>
                    </a:moveTo>
                    <a:cubicBezTo>
                      <a:pt x="12" y="164"/>
                      <a:pt x="22" y="237"/>
                      <a:pt x="126" y="276"/>
                    </a:cubicBezTo>
                    <a:cubicBezTo>
                      <a:pt x="230" y="237"/>
                      <a:pt x="240" y="164"/>
                      <a:pt x="240" y="65"/>
                    </a:cubicBezTo>
                    <a:cubicBezTo>
                      <a:pt x="222" y="60"/>
                      <a:pt x="156" y="40"/>
                      <a:pt x="126" y="15"/>
                    </a:cubicBezTo>
                    <a:cubicBezTo>
                      <a:pt x="96" y="40"/>
                      <a:pt x="30" y="60"/>
                      <a:pt x="12"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6" name="Freeform 102">
                <a:extLst>
                  <a:ext uri="{FF2B5EF4-FFF2-40B4-BE49-F238E27FC236}">
                    <a16:creationId xmlns:a16="http://schemas.microsoft.com/office/drawing/2014/main" id="{58AB2D31-A697-4BF6-9F5B-7352FDC888A5}"/>
                  </a:ext>
                </a:extLst>
              </p:cNvPr>
              <p:cNvSpPr>
                <a:spLocks noEditPoints="1"/>
              </p:cNvSpPr>
              <p:nvPr/>
            </p:nvSpPr>
            <p:spPr bwMode="auto">
              <a:xfrm>
                <a:off x="2740" y="2024"/>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6"/>
                      <a:pt x="0" y="42"/>
                    </a:cubicBezTo>
                    <a:cubicBezTo>
                      <a:pt x="0" y="19"/>
                      <a:pt x="19" y="0"/>
                      <a:pt x="42" y="0"/>
                    </a:cubicBezTo>
                    <a:cubicBezTo>
                      <a:pt x="65" y="0"/>
                      <a:pt x="84" y="19"/>
                      <a:pt x="84" y="42"/>
                    </a:cubicBezTo>
                    <a:cubicBezTo>
                      <a:pt x="84" y="66"/>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7" name="Freeform 103">
                <a:extLst>
                  <a:ext uri="{FF2B5EF4-FFF2-40B4-BE49-F238E27FC236}">
                    <a16:creationId xmlns:a16="http://schemas.microsoft.com/office/drawing/2014/main" id="{476699F1-1CF7-4B05-9662-5E6B3B9B37DD}"/>
                  </a:ext>
                </a:extLst>
              </p:cNvPr>
              <p:cNvSpPr>
                <a:spLocks noEditPoints="1"/>
              </p:cNvSpPr>
              <p:nvPr/>
            </p:nvSpPr>
            <p:spPr bwMode="auto">
              <a:xfrm>
                <a:off x="2697" y="2132"/>
                <a:ext cx="214" cy="115"/>
              </a:xfrm>
              <a:custGeom>
                <a:avLst/>
                <a:gdLst>
                  <a:gd name="T0" fmla="*/ 134 w 140"/>
                  <a:gd name="T1" fmla="*/ 77 h 77"/>
                  <a:gd name="T2" fmla="*/ 6 w 140"/>
                  <a:gd name="T3" fmla="*/ 77 h 77"/>
                  <a:gd name="T4" fmla="*/ 0 w 140"/>
                  <a:gd name="T5" fmla="*/ 71 h 77"/>
                  <a:gd name="T6" fmla="*/ 70 w 140"/>
                  <a:gd name="T7" fmla="*/ 0 h 77"/>
                  <a:gd name="T8" fmla="*/ 140 w 140"/>
                  <a:gd name="T9" fmla="*/ 71 h 77"/>
                  <a:gd name="T10" fmla="*/ 134 w 140"/>
                  <a:gd name="T11" fmla="*/ 77 h 77"/>
                  <a:gd name="T12" fmla="*/ 12 w 140"/>
                  <a:gd name="T13" fmla="*/ 65 h 77"/>
                  <a:gd name="T14" fmla="*/ 128 w 140"/>
                  <a:gd name="T15" fmla="*/ 65 h 77"/>
                  <a:gd name="T16" fmla="*/ 70 w 140"/>
                  <a:gd name="T17" fmla="*/ 12 h 77"/>
                  <a:gd name="T18" fmla="*/ 12 w 140"/>
                  <a:gd name="T19"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77">
                    <a:moveTo>
                      <a:pt x="134" y="77"/>
                    </a:moveTo>
                    <a:cubicBezTo>
                      <a:pt x="6" y="77"/>
                      <a:pt x="6" y="77"/>
                      <a:pt x="6" y="77"/>
                    </a:cubicBezTo>
                    <a:cubicBezTo>
                      <a:pt x="3" y="77"/>
                      <a:pt x="0" y="74"/>
                      <a:pt x="0" y="71"/>
                    </a:cubicBezTo>
                    <a:cubicBezTo>
                      <a:pt x="0" y="32"/>
                      <a:pt x="31" y="0"/>
                      <a:pt x="70" y="0"/>
                    </a:cubicBezTo>
                    <a:cubicBezTo>
                      <a:pt x="109" y="0"/>
                      <a:pt x="140" y="32"/>
                      <a:pt x="140" y="71"/>
                    </a:cubicBezTo>
                    <a:cubicBezTo>
                      <a:pt x="140" y="74"/>
                      <a:pt x="137" y="77"/>
                      <a:pt x="134" y="77"/>
                    </a:cubicBezTo>
                    <a:close/>
                    <a:moveTo>
                      <a:pt x="12" y="65"/>
                    </a:moveTo>
                    <a:cubicBezTo>
                      <a:pt x="128" y="65"/>
                      <a:pt x="128" y="65"/>
                      <a:pt x="128" y="65"/>
                    </a:cubicBezTo>
                    <a:cubicBezTo>
                      <a:pt x="125" y="35"/>
                      <a:pt x="100" y="12"/>
                      <a:pt x="70" y="12"/>
                    </a:cubicBezTo>
                    <a:cubicBezTo>
                      <a:pt x="40" y="12"/>
                      <a:pt x="15" y="35"/>
                      <a:pt x="12"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cxnSp>
        <p:nvCxnSpPr>
          <p:cNvPr id="132" name="Straight Connector 171">
            <a:extLst>
              <a:ext uri="{FF2B5EF4-FFF2-40B4-BE49-F238E27FC236}">
                <a16:creationId xmlns:a16="http://schemas.microsoft.com/office/drawing/2014/main" id="{B69CAA31-0434-4DD0-A964-42124762CCFF}"/>
              </a:ext>
            </a:extLst>
          </p:cNvPr>
          <p:cNvCxnSpPr>
            <a:cxnSpLocks/>
          </p:cNvCxnSpPr>
          <p:nvPr/>
        </p:nvCxnSpPr>
        <p:spPr>
          <a:xfrm>
            <a:off x="3577698" y="1741412"/>
            <a:ext cx="0" cy="792738"/>
          </a:xfrm>
          <a:prstGeom prst="line">
            <a:avLst/>
          </a:prstGeom>
          <a:ln w="3175">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133" name="Straight Connector 172">
            <a:extLst>
              <a:ext uri="{FF2B5EF4-FFF2-40B4-BE49-F238E27FC236}">
                <a16:creationId xmlns:a16="http://schemas.microsoft.com/office/drawing/2014/main" id="{4924CDC6-CD0C-4E71-94ED-EEB430DE0DC5}"/>
              </a:ext>
            </a:extLst>
          </p:cNvPr>
          <p:cNvCxnSpPr>
            <a:cxnSpLocks/>
          </p:cNvCxnSpPr>
          <p:nvPr/>
        </p:nvCxnSpPr>
        <p:spPr>
          <a:xfrm>
            <a:off x="3577698" y="2687637"/>
            <a:ext cx="0" cy="792738"/>
          </a:xfrm>
          <a:prstGeom prst="line">
            <a:avLst/>
          </a:prstGeom>
          <a:ln w="3175">
            <a:solidFill>
              <a:srgbClr val="5F5F5F"/>
            </a:solidFill>
          </a:ln>
        </p:spPr>
        <p:style>
          <a:lnRef idx="1">
            <a:schemeClr val="accent1"/>
          </a:lnRef>
          <a:fillRef idx="0">
            <a:schemeClr val="accent1"/>
          </a:fillRef>
          <a:effectRef idx="0">
            <a:schemeClr val="accent1"/>
          </a:effectRef>
          <a:fontRef idx="minor">
            <a:schemeClr val="tx1"/>
          </a:fontRef>
        </p:style>
      </p:cxnSp>
      <p:grpSp>
        <p:nvGrpSpPr>
          <p:cNvPr id="241" name="Grupo 240">
            <a:extLst>
              <a:ext uri="{FF2B5EF4-FFF2-40B4-BE49-F238E27FC236}">
                <a16:creationId xmlns:a16="http://schemas.microsoft.com/office/drawing/2014/main" id="{79C0C258-6629-4D1D-9840-80AAE0E8B39A}"/>
              </a:ext>
            </a:extLst>
          </p:cNvPr>
          <p:cNvGrpSpPr/>
          <p:nvPr/>
        </p:nvGrpSpPr>
        <p:grpSpPr>
          <a:xfrm>
            <a:off x="2530378" y="1533286"/>
            <a:ext cx="1015845" cy="1751698"/>
            <a:chOff x="2530378" y="1533286"/>
            <a:chExt cx="1015845" cy="1751698"/>
          </a:xfrm>
        </p:grpSpPr>
        <p:sp>
          <p:nvSpPr>
            <p:cNvPr id="129" name="Rectangle 154">
              <a:extLst>
                <a:ext uri="{FF2B5EF4-FFF2-40B4-BE49-F238E27FC236}">
                  <a16:creationId xmlns:a16="http://schemas.microsoft.com/office/drawing/2014/main" id="{591DAE76-B9DC-4C0D-BC03-5213E9508BB5}"/>
                </a:ext>
              </a:extLst>
            </p:cNvPr>
            <p:cNvSpPr/>
            <p:nvPr/>
          </p:nvSpPr>
          <p:spPr>
            <a:xfrm>
              <a:off x="2530378" y="2765611"/>
              <a:ext cx="1015845" cy="519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s-ES" sz="750" b="1" cap="all" dirty="0">
                  <a:solidFill>
                    <a:schemeClr val="accent3">
                      <a:lumMod val="75000"/>
                    </a:schemeClr>
                  </a:solidFill>
                  <a:latin typeface="Arial "/>
                  <a:ea typeface="Roboto Medium" panose="02000000000000000000" pitchFamily="2" charset="0"/>
                  <a:cs typeface="Arial" panose="020B0604020202020204" pitchFamily="34" charset="0"/>
                </a:rPr>
                <a:t>BRECHAS DE SEGURIDAD MEDIANTE EL COMPROMISO DE LOS SISTEMAS</a:t>
              </a:r>
            </a:p>
          </p:txBody>
        </p:sp>
        <p:grpSp>
          <p:nvGrpSpPr>
            <p:cNvPr id="237" name="Grupo 236">
              <a:extLst>
                <a:ext uri="{FF2B5EF4-FFF2-40B4-BE49-F238E27FC236}">
                  <a16:creationId xmlns:a16="http://schemas.microsoft.com/office/drawing/2014/main" id="{2C5475A8-5BD7-446E-8FEB-0F5CC86C562E}"/>
                </a:ext>
              </a:extLst>
            </p:cNvPr>
            <p:cNvGrpSpPr/>
            <p:nvPr/>
          </p:nvGrpSpPr>
          <p:grpSpPr>
            <a:xfrm>
              <a:off x="2552622" y="1533286"/>
              <a:ext cx="958957" cy="635755"/>
              <a:chOff x="2552622" y="1533286"/>
              <a:chExt cx="958957" cy="635755"/>
            </a:xfrm>
          </p:grpSpPr>
          <p:sp>
            <p:nvSpPr>
              <p:cNvPr id="128" name="Rectangle 153">
                <a:extLst>
                  <a:ext uri="{FF2B5EF4-FFF2-40B4-BE49-F238E27FC236}">
                    <a16:creationId xmlns:a16="http://schemas.microsoft.com/office/drawing/2014/main" id="{C66C0D98-F6DA-4EE4-812D-B955DBDF9564}"/>
                  </a:ext>
                </a:extLst>
              </p:cNvPr>
              <p:cNvSpPr/>
              <p:nvPr/>
            </p:nvSpPr>
            <p:spPr>
              <a:xfrm>
                <a:off x="2552622" y="2075554"/>
                <a:ext cx="958957" cy="93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n-US" sz="675" b="1" cap="all" dirty="0" err="1">
                    <a:solidFill>
                      <a:schemeClr val="accent3">
                        <a:lumMod val="75000"/>
                      </a:schemeClr>
                    </a:solidFill>
                    <a:latin typeface="Arial "/>
                    <a:ea typeface="Roboto Medium" panose="02000000000000000000" pitchFamily="2" charset="0"/>
                    <a:cs typeface="Arial" panose="020B0604020202020204" pitchFamily="34" charset="0"/>
                  </a:rPr>
                  <a:t>Daño</a:t>
                </a:r>
                <a:r>
                  <a:rPr lang="en-US" sz="675" b="1" cap="all" dirty="0">
                    <a:solidFill>
                      <a:schemeClr val="accent3">
                        <a:lumMod val="75000"/>
                      </a:schemeClr>
                    </a:solidFill>
                    <a:latin typeface="Arial "/>
                    <a:ea typeface="Roboto Medium" panose="02000000000000000000" pitchFamily="2" charset="0"/>
                    <a:cs typeface="Arial" panose="020B0604020202020204" pitchFamily="34" charset="0"/>
                  </a:rPr>
                  <a:t> </a:t>
                </a:r>
                <a:r>
                  <a:rPr lang="en-US" sz="675" b="1" cap="all" dirty="0" err="1">
                    <a:solidFill>
                      <a:schemeClr val="accent3">
                        <a:lumMod val="75000"/>
                      </a:schemeClr>
                    </a:solidFill>
                    <a:latin typeface="Arial "/>
                    <a:ea typeface="Roboto Medium" panose="02000000000000000000" pitchFamily="2" charset="0"/>
                    <a:cs typeface="Arial" panose="020B0604020202020204" pitchFamily="34" charset="0"/>
                  </a:rPr>
                  <a:t>reputacional</a:t>
                </a:r>
                <a:endParaRPr lang="es-ES" sz="675" b="1" cap="all" dirty="0">
                  <a:solidFill>
                    <a:schemeClr val="accent3">
                      <a:lumMod val="75000"/>
                    </a:schemeClr>
                  </a:solidFill>
                  <a:latin typeface="Arial "/>
                  <a:ea typeface="Roboto Medium" panose="02000000000000000000" pitchFamily="2" charset="0"/>
                  <a:cs typeface="Arial" panose="020B0604020202020204" pitchFamily="34" charset="0"/>
                </a:endParaRPr>
              </a:p>
            </p:txBody>
          </p:sp>
          <p:grpSp>
            <p:nvGrpSpPr>
              <p:cNvPr id="134" name="Group 145">
                <a:extLst>
                  <a:ext uri="{FF2B5EF4-FFF2-40B4-BE49-F238E27FC236}">
                    <a16:creationId xmlns:a16="http://schemas.microsoft.com/office/drawing/2014/main" id="{3EE0F353-DC0A-46CC-A9C4-11D9FA2DF722}"/>
                  </a:ext>
                </a:extLst>
              </p:cNvPr>
              <p:cNvGrpSpPr>
                <a:grpSpLocks noChangeAspect="1"/>
              </p:cNvGrpSpPr>
              <p:nvPr/>
            </p:nvGrpSpPr>
            <p:grpSpPr bwMode="auto">
              <a:xfrm>
                <a:off x="2845885" y="1533286"/>
                <a:ext cx="394100" cy="385695"/>
                <a:chOff x="2593" y="1830"/>
                <a:chExt cx="422" cy="413"/>
              </a:xfrm>
              <a:solidFill>
                <a:schemeClr val="tx1"/>
              </a:solidFill>
            </p:grpSpPr>
            <p:sp>
              <p:nvSpPr>
                <p:cNvPr id="135" name="Freeform 146">
                  <a:extLst>
                    <a:ext uri="{FF2B5EF4-FFF2-40B4-BE49-F238E27FC236}">
                      <a16:creationId xmlns:a16="http://schemas.microsoft.com/office/drawing/2014/main" id="{066321A5-E8E0-4BED-8DDA-430E3930635B}"/>
                    </a:ext>
                  </a:extLst>
                </p:cNvPr>
                <p:cNvSpPr>
                  <a:spLocks/>
                </p:cNvSpPr>
                <p:nvPr/>
              </p:nvSpPr>
              <p:spPr bwMode="auto">
                <a:xfrm>
                  <a:off x="2682" y="1962"/>
                  <a:ext cx="99" cy="178"/>
                </a:xfrm>
                <a:custGeom>
                  <a:avLst/>
                  <a:gdLst>
                    <a:gd name="T0" fmla="*/ 32 w 65"/>
                    <a:gd name="T1" fmla="*/ 119 h 119"/>
                    <a:gd name="T2" fmla="*/ 0 w 65"/>
                    <a:gd name="T3" fmla="*/ 86 h 119"/>
                    <a:gd name="T4" fmla="*/ 6 w 65"/>
                    <a:gd name="T5" fmla="*/ 80 h 119"/>
                    <a:gd name="T6" fmla="*/ 12 w 65"/>
                    <a:gd name="T7" fmla="*/ 86 h 119"/>
                    <a:gd name="T8" fmla="*/ 32 w 65"/>
                    <a:gd name="T9" fmla="*/ 107 h 119"/>
                    <a:gd name="T10" fmla="*/ 53 w 65"/>
                    <a:gd name="T11" fmla="*/ 86 h 119"/>
                    <a:gd name="T12" fmla="*/ 32 w 65"/>
                    <a:gd name="T13" fmla="*/ 65 h 119"/>
                    <a:gd name="T14" fmla="*/ 0 w 65"/>
                    <a:gd name="T15" fmla="*/ 33 h 119"/>
                    <a:gd name="T16" fmla="*/ 32 w 65"/>
                    <a:gd name="T17" fmla="*/ 0 h 119"/>
                    <a:gd name="T18" fmla="*/ 65 w 65"/>
                    <a:gd name="T19" fmla="*/ 33 h 119"/>
                    <a:gd name="T20" fmla="*/ 59 w 65"/>
                    <a:gd name="T21" fmla="*/ 39 h 119"/>
                    <a:gd name="T22" fmla="*/ 53 w 65"/>
                    <a:gd name="T23" fmla="*/ 33 h 119"/>
                    <a:gd name="T24" fmla="*/ 32 w 65"/>
                    <a:gd name="T25" fmla="*/ 12 h 119"/>
                    <a:gd name="T26" fmla="*/ 12 w 65"/>
                    <a:gd name="T27" fmla="*/ 33 h 119"/>
                    <a:gd name="T28" fmla="*/ 32 w 65"/>
                    <a:gd name="T29" fmla="*/ 53 h 119"/>
                    <a:gd name="T30" fmla="*/ 65 w 65"/>
                    <a:gd name="T31" fmla="*/ 86 h 119"/>
                    <a:gd name="T32" fmla="*/ 32 w 65"/>
                    <a:gd name="T3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19">
                      <a:moveTo>
                        <a:pt x="32" y="119"/>
                      </a:moveTo>
                      <a:cubicBezTo>
                        <a:pt x="15" y="119"/>
                        <a:pt x="0" y="104"/>
                        <a:pt x="0" y="86"/>
                      </a:cubicBezTo>
                      <a:cubicBezTo>
                        <a:pt x="0" y="83"/>
                        <a:pt x="3" y="80"/>
                        <a:pt x="6" y="80"/>
                      </a:cubicBezTo>
                      <a:cubicBezTo>
                        <a:pt x="9" y="80"/>
                        <a:pt x="12" y="83"/>
                        <a:pt x="12" y="86"/>
                      </a:cubicBezTo>
                      <a:cubicBezTo>
                        <a:pt x="12" y="97"/>
                        <a:pt x="21" y="107"/>
                        <a:pt x="32" y="107"/>
                      </a:cubicBezTo>
                      <a:cubicBezTo>
                        <a:pt x="44" y="107"/>
                        <a:pt x="53" y="97"/>
                        <a:pt x="53" y="86"/>
                      </a:cubicBezTo>
                      <a:cubicBezTo>
                        <a:pt x="53" y="75"/>
                        <a:pt x="44" y="65"/>
                        <a:pt x="32" y="65"/>
                      </a:cubicBezTo>
                      <a:cubicBezTo>
                        <a:pt x="15" y="65"/>
                        <a:pt x="0" y="51"/>
                        <a:pt x="0" y="33"/>
                      </a:cubicBezTo>
                      <a:cubicBezTo>
                        <a:pt x="0" y="15"/>
                        <a:pt x="15" y="0"/>
                        <a:pt x="32" y="0"/>
                      </a:cubicBezTo>
                      <a:cubicBezTo>
                        <a:pt x="50" y="0"/>
                        <a:pt x="65" y="15"/>
                        <a:pt x="65" y="33"/>
                      </a:cubicBezTo>
                      <a:cubicBezTo>
                        <a:pt x="65" y="36"/>
                        <a:pt x="62" y="39"/>
                        <a:pt x="59" y="39"/>
                      </a:cubicBezTo>
                      <a:cubicBezTo>
                        <a:pt x="56" y="39"/>
                        <a:pt x="53" y="36"/>
                        <a:pt x="53" y="33"/>
                      </a:cubicBezTo>
                      <a:cubicBezTo>
                        <a:pt x="53" y="22"/>
                        <a:pt x="44" y="12"/>
                        <a:pt x="32" y="12"/>
                      </a:cubicBezTo>
                      <a:cubicBezTo>
                        <a:pt x="21" y="12"/>
                        <a:pt x="12" y="22"/>
                        <a:pt x="12" y="33"/>
                      </a:cubicBezTo>
                      <a:cubicBezTo>
                        <a:pt x="12" y="44"/>
                        <a:pt x="21" y="53"/>
                        <a:pt x="32" y="53"/>
                      </a:cubicBezTo>
                      <a:cubicBezTo>
                        <a:pt x="50" y="53"/>
                        <a:pt x="65" y="68"/>
                        <a:pt x="65" y="86"/>
                      </a:cubicBezTo>
                      <a:cubicBezTo>
                        <a:pt x="65" y="104"/>
                        <a:pt x="50" y="119"/>
                        <a:pt x="32" y="119"/>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36" name="Freeform 147">
                  <a:extLst>
                    <a:ext uri="{FF2B5EF4-FFF2-40B4-BE49-F238E27FC236}">
                      <a16:creationId xmlns:a16="http://schemas.microsoft.com/office/drawing/2014/main" id="{0ECAD6DD-EA6D-4371-8F0E-E643FFF6D5D6}"/>
                    </a:ext>
                  </a:extLst>
                </p:cNvPr>
                <p:cNvSpPr>
                  <a:spLocks/>
                </p:cNvSpPr>
                <p:nvPr/>
              </p:nvSpPr>
              <p:spPr bwMode="auto">
                <a:xfrm>
                  <a:off x="2721" y="1938"/>
                  <a:ext cx="19" cy="224"/>
                </a:xfrm>
                <a:custGeom>
                  <a:avLst/>
                  <a:gdLst>
                    <a:gd name="T0" fmla="*/ 6 w 12"/>
                    <a:gd name="T1" fmla="*/ 150 h 150"/>
                    <a:gd name="T2" fmla="*/ 0 w 12"/>
                    <a:gd name="T3" fmla="*/ 144 h 150"/>
                    <a:gd name="T4" fmla="*/ 0 w 12"/>
                    <a:gd name="T5" fmla="*/ 6 h 150"/>
                    <a:gd name="T6" fmla="*/ 6 w 12"/>
                    <a:gd name="T7" fmla="*/ 0 h 150"/>
                    <a:gd name="T8" fmla="*/ 12 w 12"/>
                    <a:gd name="T9" fmla="*/ 6 h 150"/>
                    <a:gd name="T10" fmla="*/ 12 w 12"/>
                    <a:gd name="T11" fmla="*/ 144 h 150"/>
                    <a:gd name="T12" fmla="*/ 6 w 12"/>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12" h="150">
                      <a:moveTo>
                        <a:pt x="6" y="150"/>
                      </a:moveTo>
                      <a:cubicBezTo>
                        <a:pt x="3" y="150"/>
                        <a:pt x="0" y="148"/>
                        <a:pt x="0" y="144"/>
                      </a:cubicBezTo>
                      <a:cubicBezTo>
                        <a:pt x="0" y="6"/>
                        <a:pt x="0" y="6"/>
                        <a:pt x="0" y="6"/>
                      </a:cubicBezTo>
                      <a:cubicBezTo>
                        <a:pt x="0" y="3"/>
                        <a:pt x="3" y="0"/>
                        <a:pt x="6" y="0"/>
                      </a:cubicBezTo>
                      <a:cubicBezTo>
                        <a:pt x="10" y="0"/>
                        <a:pt x="12" y="3"/>
                        <a:pt x="12" y="6"/>
                      </a:cubicBezTo>
                      <a:cubicBezTo>
                        <a:pt x="12" y="144"/>
                        <a:pt x="12" y="144"/>
                        <a:pt x="12" y="144"/>
                      </a:cubicBezTo>
                      <a:cubicBezTo>
                        <a:pt x="12" y="148"/>
                        <a:pt x="10" y="150"/>
                        <a:pt x="6" y="150"/>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37" name="Freeform 148">
                  <a:extLst>
                    <a:ext uri="{FF2B5EF4-FFF2-40B4-BE49-F238E27FC236}">
                      <a16:creationId xmlns:a16="http://schemas.microsoft.com/office/drawing/2014/main" id="{CB6D2235-0F81-4126-9A96-12AEFD0DD782}"/>
                    </a:ext>
                  </a:extLst>
                </p:cNvPr>
                <p:cNvSpPr>
                  <a:spLocks noEditPoints="1"/>
                </p:cNvSpPr>
                <p:nvPr/>
              </p:nvSpPr>
              <p:spPr bwMode="auto">
                <a:xfrm>
                  <a:off x="2593" y="1830"/>
                  <a:ext cx="422" cy="413"/>
                </a:xfrm>
                <a:custGeom>
                  <a:avLst/>
                  <a:gdLst>
                    <a:gd name="T0" fmla="*/ 138 w 276"/>
                    <a:gd name="T1" fmla="*/ 276 h 276"/>
                    <a:gd name="T2" fmla="*/ 0 w 276"/>
                    <a:gd name="T3" fmla="*/ 138 h 276"/>
                    <a:gd name="T4" fmla="*/ 138 w 276"/>
                    <a:gd name="T5" fmla="*/ 0 h 276"/>
                    <a:gd name="T6" fmla="*/ 183 w 276"/>
                    <a:gd name="T7" fmla="*/ 8 h 276"/>
                    <a:gd name="T8" fmla="*/ 187 w 276"/>
                    <a:gd name="T9" fmla="*/ 11 h 276"/>
                    <a:gd name="T10" fmla="*/ 187 w 276"/>
                    <a:gd name="T11" fmla="*/ 16 h 276"/>
                    <a:gd name="T12" fmla="*/ 150 w 276"/>
                    <a:gd name="T13" fmla="*/ 108 h 276"/>
                    <a:gd name="T14" fmla="*/ 174 w 276"/>
                    <a:gd name="T15" fmla="*/ 108 h 276"/>
                    <a:gd name="T16" fmla="*/ 179 w 276"/>
                    <a:gd name="T17" fmla="*/ 111 h 276"/>
                    <a:gd name="T18" fmla="*/ 180 w 276"/>
                    <a:gd name="T19" fmla="*/ 117 h 276"/>
                    <a:gd name="T20" fmla="*/ 164 w 276"/>
                    <a:gd name="T21" fmla="*/ 156 h 276"/>
                    <a:gd name="T22" fmla="*/ 219 w 276"/>
                    <a:gd name="T23" fmla="*/ 96 h 276"/>
                    <a:gd name="T24" fmla="*/ 191 w 276"/>
                    <a:gd name="T25" fmla="*/ 96 h 276"/>
                    <a:gd name="T26" fmla="*/ 186 w 276"/>
                    <a:gd name="T27" fmla="*/ 94 h 276"/>
                    <a:gd name="T28" fmla="*/ 186 w 276"/>
                    <a:gd name="T29" fmla="*/ 88 h 276"/>
                    <a:gd name="T30" fmla="*/ 209 w 276"/>
                    <a:gd name="T31" fmla="*/ 29 h 276"/>
                    <a:gd name="T32" fmla="*/ 213 w 276"/>
                    <a:gd name="T33" fmla="*/ 25 h 276"/>
                    <a:gd name="T34" fmla="*/ 218 w 276"/>
                    <a:gd name="T35" fmla="*/ 26 h 276"/>
                    <a:gd name="T36" fmla="*/ 276 w 276"/>
                    <a:gd name="T37" fmla="*/ 138 h 276"/>
                    <a:gd name="T38" fmla="*/ 138 w 276"/>
                    <a:gd name="T39" fmla="*/ 276 h 276"/>
                    <a:gd name="T40" fmla="*/ 138 w 276"/>
                    <a:gd name="T41" fmla="*/ 12 h 276"/>
                    <a:gd name="T42" fmla="*/ 12 w 276"/>
                    <a:gd name="T43" fmla="*/ 138 h 276"/>
                    <a:gd name="T44" fmla="*/ 138 w 276"/>
                    <a:gd name="T45" fmla="*/ 264 h 276"/>
                    <a:gd name="T46" fmla="*/ 264 w 276"/>
                    <a:gd name="T47" fmla="*/ 138 h 276"/>
                    <a:gd name="T48" fmla="*/ 217 w 276"/>
                    <a:gd name="T49" fmla="*/ 40 h 276"/>
                    <a:gd name="T50" fmla="*/ 200 w 276"/>
                    <a:gd name="T51" fmla="*/ 84 h 276"/>
                    <a:gd name="T52" fmla="*/ 233 w 276"/>
                    <a:gd name="T53" fmla="*/ 84 h 276"/>
                    <a:gd name="T54" fmla="*/ 238 w 276"/>
                    <a:gd name="T55" fmla="*/ 88 h 276"/>
                    <a:gd name="T56" fmla="*/ 237 w 276"/>
                    <a:gd name="T57" fmla="*/ 95 h 276"/>
                    <a:gd name="T58" fmla="*/ 151 w 276"/>
                    <a:gd name="T59" fmla="*/ 188 h 276"/>
                    <a:gd name="T60" fmla="*/ 143 w 276"/>
                    <a:gd name="T61" fmla="*/ 189 h 276"/>
                    <a:gd name="T62" fmla="*/ 141 w 276"/>
                    <a:gd name="T63" fmla="*/ 181 h 276"/>
                    <a:gd name="T64" fmla="*/ 165 w 276"/>
                    <a:gd name="T65" fmla="*/ 120 h 276"/>
                    <a:gd name="T66" fmla="*/ 141 w 276"/>
                    <a:gd name="T67" fmla="*/ 120 h 276"/>
                    <a:gd name="T68" fmla="*/ 136 w 276"/>
                    <a:gd name="T69" fmla="*/ 118 h 276"/>
                    <a:gd name="T70" fmla="*/ 136 w 276"/>
                    <a:gd name="T71" fmla="*/ 112 h 276"/>
                    <a:gd name="T72" fmla="*/ 173 w 276"/>
                    <a:gd name="T73" fmla="*/ 17 h 276"/>
                    <a:gd name="T74" fmla="*/ 138 w 276"/>
                    <a:gd name="T75" fmla="*/ 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6">
                      <a:moveTo>
                        <a:pt x="138" y="276"/>
                      </a:moveTo>
                      <a:cubicBezTo>
                        <a:pt x="62" y="276"/>
                        <a:pt x="0" y="215"/>
                        <a:pt x="0" y="138"/>
                      </a:cubicBezTo>
                      <a:cubicBezTo>
                        <a:pt x="0" y="62"/>
                        <a:pt x="62" y="0"/>
                        <a:pt x="138" y="0"/>
                      </a:cubicBezTo>
                      <a:cubicBezTo>
                        <a:pt x="154" y="0"/>
                        <a:pt x="169" y="3"/>
                        <a:pt x="183" y="8"/>
                      </a:cubicBezTo>
                      <a:cubicBezTo>
                        <a:pt x="185" y="9"/>
                        <a:pt x="186" y="10"/>
                        <a:pt x="187" y="11"/>
                      </a:cubicBezTo>
                      <a:cubicBezTo>
                        <a:pt x="187" y="13"/>
                        <a:pt x="187" y="14"/>
                        <a:pt x="187" y="16"/>
                      </a:cubicBezTo>
                      <a:cubicBezTo>
                        <a:pt x="150" y="108"/>
                        <a:pt x="150" y="108"/>
                        <a:pt x="150" y="108"/>
                      </a:cubicBezTo>
                      <a:cubicBezTo>
                        <a:pt x="174" y="108"/>
                        <a:pt x="174" y="108"/>
                        <a:pt x="174" y="108"/>
                      </a:cubicBezTo>
                      <a:cubicBezTo>
                        <a:pt x="176" y="108"/>
                        <a:pt x="178" y="109"/>
                        <a:pt x="179" y="111"/>
                      </a:cubicBezTo>
                      <a:cubicBezTo>
                        <a:pt x="180" y="113"/>
                        <a:pt x="180" y="115"/>
                        <a:pt x="180" y="117"/>
                      </a:cubicBezTo>
                      <a:cubicBezTo>
                        <a:pt x="164" y="156"/>
                        <a:pt x="164" y="156"/>
                        <a:pt x="164" y="156"/>
                      </a:cubicBezTo>
                      <a:cubicBezTo>
                        <a:pt x="219" y="96"/>
                        <a:pt x="219" y="96"/>
                        <a:pt x="219" y="96"/>
                      </a:cubicBezTo>
                      <a:cubicBezTo>
                        <a:pt x="191" y="96"/>
                        <a:pt x="191" y="96"/>
                        <a:pt x="191" y="96"/>
                      </a:cubicBezTo>
                      <a:cubicBezTo>
                        <a:pt x="189" y="96"/>
                        <a:pt x="188" y="95"/>
                        <a:pt x="186" y="94"/>
                      </a:cubicBezTo>
                      <a:cubicBezTo>
                        <a:pt x="185" y="92"/>
                        <a:pt x="185" y="90"/>
                        <a:pt x="186" y="88"/>
                      </a:cubicBezTo>
                      <a:cubicBezTo>
                        <a:pt x="209" y="29"/>
                        <a:pt x="209" y="29"/>
                        <a:pt x="209" y="29"/>
                      </a:cubicBezTo>
                      <a:cubicBezTo>
                        <a:pt x="210" y="27"/>
                        <a:pt x="211" y="26"/>
                        <a:pt x="213" y="25"/>
                      </a:cubicBezTo>
                      <a:cubicBezTo>
                        <a:pt x="215" y="25"/>
                        <a:pt x="217" y="25"/>
                        <a:pt x="218" y="26"/>
                      </a:cubicBezTo>
                      <a:cubicBezTo>
                        <a:pt x="255" y="52"/>
                        <a:pt x="276" y="94"/>
                        <a:pt x="276" y="138"/>
                      </a:cubicBezTo>
                      <a:cubicBezTo>
                        <a:pt x="276" y="215"/>
                        <a:pt x="215" y="276"/>
                        <a:pt x="138" y="276"/>
                      </a:cubicBezTo>
                      <a:close/>
                      <a:moveTo>
                        <a:pt x="138" y="12"/>
                      </a:moveTo>
                      <a:cubicBezTo>
                        <a:pt x="69" y="12"/>
                        <a:pt x="12" y="69"/>
                        <a:pt x="12" y="138"/>
                      </a:cubicBezTo>
                      <a:cubicBezTo>
                        <a:pt x="12" y="208"/>
                        <a:pt x="69" y="264"/>
                        <a:pt x="138" y="264"/>
                      </a:cubicBezTo>
                      <a:cubicBezTo>
                        <a:pt x="208" y="264"/>
                        <a:pt x="264" y="208"/>
                        <a:pt x="264" y="138"/>
                      </a:cubicBezTo>
                      <a:cubicBezTo>
                        <a:pt x="264" y="100"/>
                        <a:pt x="247" y="64"/>
                        <a:pt x="217" y="40"/>
                      </a:cubicBezTo>
                      <a:cubicBezTo>
                        <a:pt x="200" y="84"/>
                        <a:pt x="200" y="84"/>
                        <a:pt x="200" y="84"/>
                      </a:cubicBezTo>
                      <a:cubicBezTo>
                        <a:pt x="233" y="84"/>
                        <a:pt x="233" y="84"/>
                        <a:pt x="233" y="84"/>
                      </a:cubicBezTo>
                      <a:cubicBezTo>
                        <a:pt x="235" y="84"/>
                        <a:pt x="237" y="86"/>
                        <a:pt x="238" y="88"/>
                      </a:cubicBezTo>
                      <a:cubicBezTo>
                        <a:pt x="239" y="90"/>
                        <a:pt x="239" y="93"/>
                        <a:pt x="237" y="95"/>
                      </a:cubicBezTo>
                      <a:cubicBezTo>
                        <a:pt x="151" y="188"/>
                        <a:pt x="151" y="188"/>
                        <a:pt x="151" y="188"/>
                      </a:cubicBezTo>
                      <a:cubicBezTo>
                        <a:pt x="149" y="190"/>
                        <a:pt x="145" y="190"/>
                        <a:pt x="143" y="189"/>
                      </a:cubicBezTo>
                      <a:cubicBezTo>
                        <a:pt x="141" y="187"/>
                        <a:pt x="140" y="184"/>
                        <a:pt x="141" y="181"/>
                      </a:cubicBezTo>
                      <a:cubicBezTo>
                        <a:pt x="165" y="120"/>
                        <a:pt x="165" y="120"/>
                        <a:pt x="165" y="120"/>
                      </a:cubicBezTo>
                      <a:cubicBezTo>
                        <a:pt x="141" y="120"/>
                        <a:pt x="141" y="120"/>
                        <a:pt x="141" y="120"/>
                      </a:cubicBezTo>
                      <a:cubicBezTo>
                        <a:pt x="139" y="120"/>
                        <a:pt x="137" y="119"/>
                        <a:pt x="136" y="118"/>
                      </a:cubicBezTo>
                      <a:cubicBezTo>
                        <a:pt x="135" y="116"/>
                        <a:pt x="135" y="114"/>
                        <a:pt x="136" y="112"/>
                      </a:cubicBezTo>
                      <a:cubicBezTo>
                        <a:pt x="173" y="17"/>
                        <a:pt x="173" y="17"/>
                        <a:pt x="173" y="17"/>
                      </a:cubicBezTo>
                      <a:cubicBezTo>
                        <a:pt x="162" y="14"/>
                        <a:pt x="150" y="12"/>
                        <a:pt x="138" y="12"/>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grpSp>
        </p:grpSp>
      </p:grpSp>
      <p:grpSp>
        <p:nvGrpSpPr>
          <p:cNvPr id="238" name="Grupo 237">
            <a:extLst>
              <a:ext uri="{FF2B5EF4-FFF2-40B4-BE49-F238E27FC236}">
                <a16:creationId xmlns:a16="http://schemas.microsoft.com/office/drawing/2014/main" id="{B683642B-D6F1-49B3-B549-87C0E9B83A4D}"/>
              </a:ext>
            </a:extLst>
          </p:cNvPr>
          <p:cNvGrpSpPr/>
          <p:nvPr/>
        </p:nvGrpSpPr>
        <p:grpSpPr>
          <a:xfrm>
            <a:off x="5631327" y="1355715"/>
            <a:ext cx="1065321" cy="1527703"/>
            <a:chOff x="5631327" y="1355715"/>
            <a:chExt cx="1065321" cy="1527703"/>
          </a:xfrm>
        </p:grpSpPr>
        <p:sp>
          <p:nvSpPr>
            <p:cNvPr id="122" name="Rectangle 84">
              <a:extLst>
                <a:ext uri="{FF2B5EF4-FFF2-40B4-BE49-F238E27FC236}">
                  <a16:creationId xmlns:a16="http://schemas.microsoft.com/office/drawing/2014/main" id="{159FB287-A94E-462F-9E88-3886C44174C0}"/>
                </a:ext>
              </a:extLst>
            </p:cNvPr>
            <p:cNvSpPr/>
            <p:nvPr/>
          </p:nvSpPr>
          <p:spPr>
            <a:xfrm>
              <a:off x="5679800" y="2779543"/>
              <a:ext cx="1016848" cy="10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s-ES" sz="750" b="1" cap="all" dirty="0">
                  <a:solidFill>
                    <a:schemeClr val="accent3">
                      <a:lumMod val="75000"/>
                    </a:schemeClr>
                  </a:solidFill>
                  <a:latin typeface="Arial "/>
                  <a:ea typeface="Roboto Medium" panose="02000000000000000000" pitchFamily="2" charset="0"/>
                  <a:cs typeface="Arial" panose="020B0604020202020204" pitchFamily="34" charset="0"/>
                </a:rPr>
                <a:t>phishing</a:t>
              </a:r>
            </a:p>
          </p:txBody>
        </p:sp>
        <p:grpSp>
          <p:nvGrpSpPr>
            <p:cNvPr id="232" name="Grupo 231">
              <a:extLst>
                <a:ext uri="{FF2B5EF4-FFF2-40B4-BE49-F238E27FC236}">
                  <a16:creationId xmlns:a16="http://schemas.microsoft.com/office/drawing/2014/main" id="{734B75DF-44BE-4D85-84F2-6785C33EE976}"/>
                </a:ext>
              </a:extLst>
            </p:cNvPr>
            <p:cNvGrpSpPr/>
            <p:nvPr/>
          </p:nvGrpSpPr>
          <p:grpSpPr>
            <a:xfrm>
              <a:off x="5631327" y="1355715"/>
              <a:ext cx="1049027" cy="995195"/>
              <a:chOff x="5631327" y="1355715"/>
              <a:chExt cx="1049027" cy="995195"/>
            </a:xfrm>
          </p:grpSpPr>
          <p:sp>
            <p:nvSpPr>
              <p:cNvPr id="121" name="Rectangle 29">
                <a:extLst>
                  <a:ext uri="{FF2B5EF4-FFF2-40B4-BE49-F238E27FC236}">
                    <a16:creationId xmlns:a16="http://schemas.microsoft.com/office/drawing/2014/main" id="{9F4C6585-C777-4EC0-98B9-216812AD8E6A}"/>
                  </a:ext>
                </a:extLst>
              </p:cNvPr>
              <p:cNvSpPr/>
              <p:nvPr/>
            </p:nvSpPr>
            <p:spPr>
              <a:xfrm>
                <a:off x="5631327" y="2070449"/>
                <a:ext cx="1049027" cy="280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lnSpc>
                    <a:spcPct val="90000"/>
                  </a:lnSpc>
                </a:pPr>
                <a:r>
                  <a:rPr lang="es-ES_tradnl" sz="675" b="1" cap="all" dirty="0" err="1">
                    <a:solidFill>
                      <a:schemeClr val="accent3">
                        <a:lumMod val="75000"/>
                      </a:schemeClr>
                    </a:solidFill>
                    <a:latin typeface="Arial "/>
                    <a:ea typeface="Roboto Medium" panose="02000000000000000000" pitchFamily="2" charset="0"/>
                    <a:cs typeface="Arial" panose="020B0604020202020204" pitchFamily="34" charset="0"/>
                  </a:rPr>
                  <a:t>Undue</a:t>
                </a:r>
                <a:r>
                  <a:rPr lang="es-ES_tradnl" sz="675" b="1" cap="all" dirty="0">
                    <a:solidFill>
                      <a:schemeClr val="accent3">
                        <a:lumMod val="75000"/>
                      </a:schemeClr>
                    </a:solidFill>
                    <a:latin typeface="Arial "/>
                    <a:ea typeface="Roboto Medium" panose="02000000000000000000" pitchFamily="2" charset="0"/>
                    <a:cs typeface="Arial" panose="020B0604020202020204" pitchFamily="34" charset="0"/>
                  </a:rPr>
                  <a:t> </a:t>
                </a:r>
                <a:r>
                  <a:rPr lang="es-ES_tradnl" sz="675" b="1" cap="all" dirty="0" err="1">
                    <a:solidFill>
                      <a:schemeClr val="accent3">
                        <a:lumMod val="75000"/>
                      </a:schemeClr>
                    </a:solidFill>
                    <a:latin typeface="Arial "/>
                    <a:ea typeface="Roboto Medium" panose="02000000000000000000" pitchFamily="2" charset="0"/>
                    <a:cs typeface="Arial" panose="020B0604020202020204" pitchFamily="34" charset="0"/>
                  </a:rPr>
                  <a:t>payment</a:t>
                </a:r>
                <a:r>
                  <a:rPr lang="es-ES_tradnl" sz="675" b="1" cap="all" dirty="0">
                    <a:solidFill>
                      <a:schemeClr val="accent3">
                        <a:lumMod val="75000"/>
                      </a:schemeClr>
                    </a:solidFill>
                    <a:latin typeface="Arial "/>
                    <a:ea typeface="Roboto Medium" panose="02000000000000000000" pitchFamily="2" charset="0"/>
                    <a:cs typeface="Arial" panose="020B0604020202020204" pitchFamily="34" charset="0"/>
                  </a:rPr>
                  <a:t> </a:t>
                </a:r>
                <a:r>
                  <a:rPr lang="es-ES_tradnl" sz="675" b="1" cap="all" dirty="0" err="1">
                    <a:solidFill>
                      <a:schemeClr val="accent3">
                        <a:lumMod val="75000"/>
                      </a:schemeClr>
                    </a:solidFill>
                    <a:latin typeface="Arial "/>
                    <a:ea typeface="Roboto Medium" panose="02000000000000000000" pitchFamily="2" charset="0"/>
                    <a:cs typeface="Arial" panose="020B0604020202020204" pitchFamily="34" charset="0"/>
                  </a:rPr>
                  <a:t>caused</a:t>
                </a:r>
                <a:r>
                  <a:rPr lang="es-ES_tradnl" sz="675" b="1" cap="all" dirty="0">
                    <a:solidFill>
                      <a:schemeClr val="accent3">
                        <a:lumMod val="75000"/>
                      </a:schemeClr>
                    </a:solidFill>
                    <a:latin typeface="Arial "/>
                    <a:ea typeface="Roboto Medium" panose="02000000000000000000" pitchFamily="2" charset="0"/>
                    <a:cs typeface="Arial" panose="020B0604020202020204" pitchFamily="34" charset="0"/>
                  </a:rPr>
                  <a:t> </a:t>
                </a:r>
                <a:r>
                  <a:rPr lang="es-ES_tradnl" sz="675" b="1" cap="all" dirty="0" err="1">
                    <a:solidFill>
                      <a:schemeClr val="accent3">
                        <a:lumMod val="75000"/>
                      </a:schemeClr>
                    </a:solidFill>
                    <a:latin typeface="Arial "/>
                    <a:ea typeface="Roboto Medium" panose="02000000000000000000" pitchFamily="2" charset="0"/>
                    <a:cs typeface="Arial" panose="020B0604020202020204" pitchFamily="34" charset="0"/>
                  </a:rPr>
                  <a:t>by</a:t>
                </a:r>
                <a:r>
                  <a:rPr lang="es-ES_tradnl" sz="675" b="1" cap="all" dirty="0">
                    <a:solidFill>
                      <a:schemeClr val="accent3">
                        <a:lumMod val="75000"/>
                      </a:schemeClr>
                    </a:solidFill>
                    <a:latin typeface="Arial "/>
                    <a:ea typeface="Roboto Medium" panose="02000000000000000000" pitchFamily="2" charset="0"/>
                    <a:cs typeface="Arial" panose="020B0604020202020204" pitchFamily="34" charset="0"/>
                  </a:rPr>
                  <a:t> </a:t>
                </a:r>
                <a:r>
                  <a:rPr lang="es-ES_tradnl" sz="675" b="1" cap="all" dirty="0" err="1">
                    <a:solidFill>
                      <a:schemeClr val="accent3">
                        <a:lumMod val="75000"/>
                      </a:schemeClr>
                    </a:solidFill>
                    <a:latin typeface="Arial "/>
                    <a:ea typeface="Roboto Medium" panose="02000000000000000000" pitchFamily="2" charset="0"/>
                    <a:cs typeface="Arial" panose="020B0604020202020204" pitchFamily="34" charset="0"/>
                  </a:rPr>
                  <a:t>impersonation</a:t>
                </a:r>
                <a:endParaRPr lang="es-ES" sz="675" b="1" cap="all" dirty="0">
                  <a:solidFill>
                    <a:schemeClr val="accent3">
                      <a:lumMod val="75000"/>
                    </a:schemeClr>
                  </a:solidFill>
                  <a:latin typeface="Arial "/>
                  <a:ea typeface="Roboto Medium" panose="02000000000000000000" pitchFamily="2" charset="0"/>
                  <a:cs typeface="Arial" panose="020B0604020202020204" pitchFamily="34" charset="0"/>
                </a:endParaRPr>
              </a:p>
            </p:txBody>
          </p:sp>
          <p:grpSp>
            <p:nvGrpSpPr>
              <p:cNvPr id="138" name="Group 26">
                <a:extLst>
                  <a:ext uri="{FF2B5EF4-FFF2-40B4-BE49-F238E27FC236}">
                    <a16:creationId xmlns:a16="http://schemas.microsoft.com/office/drawing/2014/main" id="{5E71896C-FDCB-4D6F-BA05-D1057FFD9C8C}"/>
                  </a:ext>
                </a:extLst>
              </p:cNvPr>
              <p:cNvGrpSpPr/>
              <p:nvPr/>
            </p:nvGrpSpPr>
            <p:grpSpPr>
              <a:xfrm>
                <a:off x="6014887" y="1355715"/>
                <a:ext cx="363665" cy="590794"/>
                <a:chOff x="7568591" y="772933"/>
                <a:chExt cx="484887" cy="787725"/>
              </a:xfrm>
            </p:grpSpPr>
            <p:grpSp>
              <p:nvGrpSpPr>
                <p:cNvPr id="139" name="Group 193">
                  <a:extLst>
                    <a:ext uri="{FF2B5EF4-FFF2-40B4-BE49-F238E27FC236}">
                      <a16:creationId xmlns:a16="http://schemas.microsoft.com/office/drawing/2014/main" id="{7136CB27-428A-4DA3-B50A-643D36A1CD5C}"/>
                    </a:ext>
                  </a:extLst>
                </p:cNvPr>
                <p:cNvGrpSpPr>
                  <a:grpSpLocks noChangeAspect="1"/>
                </p:cNvGrpSpPr>
                <p:nvPr/>
              </p:nvGrpSpPr>
              <p:grpSpPr bwMode="auto">
                <a:xfrm>
                  <a:off x="7569593" y="1108804"/>
                  <a:ext cx="483885" cy="451854"/>
                  <a:chOff x="1560" y="3234"/>
                  <a:chExt cx="423" cy="395"/>
                </a:xfrm>
                <a:solidFill>
                  <a:schemeClr val="tx1"/>
                </a:solidFill>
              </p:grpSpPr>
              <p:sp>
                <p:nvSpPr>
                  <p:cNvPr id="143" name="Freeform 194">
                    <a:extLst>
                      <a:ext uri="{FF2B5EF4-FFF2-40B4-BE49-F238E27FC236}">
                        <a16:creationId xmlns:a16="http://schemas.microsoft.com/office/drawing/2014/main" id="{ADF4894C-E4EA-4A08-8A17-778587BD8E7C}"/>
                      </a:ext>
                    </a:extLst>
                  </p:cNvPr>
                  <p:cNvSpPr>
                    <a:spLocks noEditPoints="1"/>
                  </p:cNvSpPr>
                  <p:nvPr/>
                </p:nvSpPr>
                <p:spPr bwMode="auto">
                  <a:xfrm>
                    <a:off x="1560" y="3234"/>
                    <a:ext cx="184" cy="72"/>
                  </a:xfrm>
                  <a:custGeom>
                    <a:avLst/>
                    <a:gdLst>
                      <a:gd name="T0" fmla="*/ 114 w 120"/>
                      <a:gd name="T1" fmla="*/ 48 h 48"/>
                      <a:gd name="T2" fmla="*/ 6 w 120"/>
                      <a:gd name="T3" fmla="*/ 48 h 48"/>
                      <a:gd name="T4" fmla="*/ 0 w 120"/>
                      <a:gd name="T5" fmla="*/ 42 h 48"/>
                      <a:gd name="T6" fmla="*/ 0 w 120"/>
                      <a:gd name="T7" fmla="*/ 6 h 48"/>
                      <a:gd name="T8" fmla="*/ 6 w 120"/>
                      <a:gd name="T9" fmla="*/ 0 h 48"/>
                      <a:gd name="T10" fmla="*/ 114 w 120"/>
                      <a:gd name="T11" fmla="*/ 0 h 48"/>
                      <a:gd name="T12" fmla="*/ 120 w 120"/>
                      <a:gd name="T13" fmla="*/ 6 h 48"/>
                      <a:gd name="T14" fmla="*/ 120 w 120"/>
                      <a:gd name="T15" fmla="*/ 42 h 48"/>
                      <a:gd name="T16" fmla="*/ 114 w 120"/>
                      <a:gd name="T17" fmla="*/ 48 h 48"/>
                      <a:gd name="T18" fmla="*/ 12 w 120"/>
                      <a:gd name="T19" fmla="*/ 36 h 48"/>
                      <a:gd name="T20" fmla="*/ 108 w 120"/>
                      <a:gd name="T21" fmla="*/ 36 h 48"/>
                      <a:gd name="T22" fmla="*/ 108 w 120"/>
                      <a:gd name="T23" fmla="*/ 12 h 48"/>
                      <a:gd name="T24" fmla="*/ 12 w 120"/>
                      <a:gd name="T25" fmla="*/ 12 h 48"/>
                      <a:gd name="T26" fmla="*/ 12 w 120"/>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8">
                        <a:moveTo>
                          <a:pt x="114" y="48"/>
                        </a:moveTo>
                        <a:cubicBezTo>
                          <a:pt x="6" y="48"/>
                          <a:pt x="6" y="48"/>
                          <a:pt x="6" y="48"/>
                        </a:cubicBezTo>
                        <a:cubicBezTo>
                          <a:pt x="3" y="48"/>
                          <a:pt x="0" y="45"/>
                          <a:pt x="0" y="42"/>
                        </a:cubicBezTo>
                        <a:cubicBezTo>
                          <a:pt x="0" y="6"/>
                          <a:pt x="0" y="6"/>
                          <a:pt x="0" y="6"/>
                        </a:cubicBezTo>
                        <a:cubicBezTo>
                          <a:pt x="0" y="3"/>
                          <a:pt x="3" y="0"/>
                          <a:pt x="6" y="0"/>
                        </a:cubicBezTo>
                        <a:cubicBezTo>
                          <a:pt x="114" y="0"/>
                          <a:pt x="114" y="0"/>
                          <a:pt x="114" y="0"/>
                        </a:cubicBezTo>
                        <a:cubicBezTo>
                          <a:pt x="117" y="0"/>
                          <a:pt x="120" y="3"/>
                          <a:pt x="120" y="6"/>
                        </a:cubicBezTo>
                        <a:cubicBezTo>
                          <a:pt x="120" y="42"/>
                          <a:pt x="120" y="42"/>
                          <a:pt x="120" y="42"/>
                        </a:cubicBezTo>
                        <a:cubicBezTo>
                          <a:pt x="120" y="45"/>
                          <a:pt x="117" y="48"/>
                          <a:pt x="114" y="48"/>
                        </a:cubicBezTo>
                        <a:close/>
                        <a:moveTo>
                          <a:pt x="12" y="36"/>
                        </a:moveTo>
                        <a:cubicBezTo>
                          <a:pt x="108" y="36"/>
                          <a:pt x="108" y="36"/>
                          <a:pt x="108" y="36"/>
                        </a:cubicBezTo>
                        <a:cubicBezTo>
                          <a:pt x="108" y="12"/>
                          <a:pt x="108" y="12"/>
                          <a:pt x="108" y="12"/>
                        </a:cubicBezTo>
                        <a:cubicBezTo>
                          <a:pt x="12" y="12"/>
                          <a:pt x="12" y="12"/>
                          <a:pt x="12" y="12"/>
                        </a:cubicBezTo>
                        <a:lnTo>
                          <a:pt x="12" y="3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44" name="Freeform 195">
                    <a:extLst>
                      <a:ext uri="{FF2B5EF4-FFF2-40B4-BE49-F238E27FC236}">
                        <a16:creationId xmlns:a16="http://schemas.microsoft.com/office/drawing/2014/main" id="{E5890433-D1E6-43C2-BB79-202A28D1CC85}"/>
                      </a:ext>
                    </a:extLst>
                  </p:cNvPr>
                  <p:cNvSpPr>
                    <a:spLocks/>
                  </p:cNvSpPr>
                  <p:nvPr/>
                </p:nvSpPr>
                <p:spPr bwMode="auto">
                  <a:xfrm>
                    <a:off x="1689" y="3234"/>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45" name="Freeform 196">
                    <a:extLst>
                      <a:ext uri="{FF2B5EF4-FFF2-40B4-BE49-F238E27FC236}">
                        <a16:creationId xmlns:a16="http://schemas.microsoft.com/office/drawing/2014/main" id="{0D643443-5F43-4877-B3AF-BB5C51EF7CC0}"/>
                      </a:ext>
                    </a:extLst>
                  </p:cNvPr>
                  <p:cNvSpPr>
                    <a:spLocks/>
                  </p:cNvSpPr>
                  <p:nvPr/>
                </p:nvSpPr>
                <p:spPr bwMode="auto">
                  <a:xfrm>
                    <a:off x="1597" y="3234"/>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46" name="Freeform 197">
                    <a:extLst>
                      <a:ext uri="{FF2B5EF4-FFF2-40B4-BE49-F238E27FC236}">
                        <a16:creationId xmlns:a16="http://schemas.microsoft.com/office/drawing/2014/main" id="{B9FCC459-E8C7-4B03-9D66-E4010EBCA57F}"/>
                      </a:ext>
                    </a:extLst>
                  </p:cNvPr>
                  <p:cNvSpPr>
                    <a:spLocks noEditPoints="1"/>
                  </p:cNvSpPr>
                  <p:nvPr/>
                </p:nvSpPr>
                <p:spPr bwMode="auto">
                  <a:xfrm>
                    <a:off x="1597" y="3288"/>
                    <a:ext cx="184" cy="72"/>
                  </a:xfrm>
                  <a:custGeom>
                    <a:avLst/>
                    <a:gdLst>
                      <a:gd name="T0" fmla="*/ 114 w 120"/>
                      <a:gd name="T1" fmla="*/ 48 h 48"/>
                      <a:gd name="T2" fmla="*/ 6 w 120"/>
                      <a:gd name="T3" fmla="*/ 48 h 48"/>
                      <a:gd name="T4" fmla="*/ 0 w 120"/>
                      <a:gd name="T5" fmla="*/ 42 h 48"/>
                      <a:gd name="T6" fmla="*/ 0 w 120"/>
                      <a:gd name="T7" fmla="*/ 6 h 48"/>
                      <a:gd name="T8" fmla="*/ 6 w 120"/>
                      <a:gd name="T9" fmla="*/ 0 h 48"/>
                      <a:gd name="T10" fmla="*/ 114 w 120"/>
                      <a:gd name="T11" fmla="*/ 0 h 48"/>
                      <a:gd name="T12" fmla="*/ 120 w 120"/>
                      <a:gd name="T13" fmla="*/ 6 h 48"/>
                      <a:gd name="T14" fmla="*/ 120 w 120"/>
                      <a:gd name="T15" fmla="*/ 42 h 48"/>
                      <a:gd name="T16" fmla="*/ 114 w 120"/>
                      <a:gd name="T17" fmla="*/ 48 h 48"/>
                      <a:gd name="T18" fmla="*/ 12 w 120"/>
                      <a:gd name="T19" fmla="*/ 36 h 48"/>
                      <a:gd name="T20" fmla="*/ 108 w 120"/>
                      <a:gd name="T21" fmla="*/ 36 h 48"/>
                      <a:gd name="T22" fmla="*/ 108 w 120"/>
                      <a:gd name="T23" fmla="*/ 12 h 48"/>
                      <a:gd name="T24" fmla="*/ 12 w 120"/>
                      <a:gd name="T25" fmla="*/ 12 h 48"/>
                      <a:gd name="T26" fmla="*/ 12 w 120"/>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8">
                        <a:moveTo>
                          <a:pt x="114" y="48"/>
                        </a:moveTo>
                        <a:cubicBezTo>
                          <a:pt x="6" y="48"/>
                          <a:pt x="6" y="48"/>
                          <a:pt x="6" y="48"/>
                        </a:cubicBezTo>
                        <a:cubicBezTo>
                          <a:pt x="3" y="48"/>
                          <a:pt x="0" y="45"/>
                          <a:pt x="0" y="42"/>
                        </a:cubicBezTo>
                        <a:cubicBezTo>
                          <a:pt x="0" y="6"/>
                          <a:pt x="0" y="6"/>
                          <a:pt x="0" y="6"/>
                        </a:cubicBezTo>
                        <a:cubicBezTo>
                          <a:pt x="0" y="3"/>
                          <a:pt x="3" y="0"/>
                          <a:pt x="6" y="0"/>
                        </a:cubicBezTo>
                        <a:cubicBezTo>
                          <a:pt x="114" y="0"/>
                          <a:pt x="114" y="0"/>
                          <a:pt x="114" y="0"/>
                        </a:cubicBezTo>
                        <a:cubicBezTo>
                          <a:pt x="117" y="0"/>
                          <a:pt x="120" y="3"/>
                          <a:pt x="120" y="6"/>
                        </a:cubicBezTo>
                        <a:cubicBezTo>
                          <a:pt x="120" y="42"/>
                          <a:pt x="120" y="42"/>
                          <a:pt x="120" y="42"/>
                        </a:cubicBezTo>
                        <a:cubicBezTo>
                          <a:pt x="120" y="45"/>
                          <a:pt x="117" y="48"/>
                          <a:pt x="114" y="48"/>
                        </a:cubicBezTo>
                        <a:close/>
                        <a:moveTo>
                          <a:pt x="12" y="36"/>
                        </a:moveTo>
                        <a:cubicBezTo>
                          <a:pt x="108" y="36"/>
                          <a:pt x="108" y="36"/>
                          <a:pt x="108" y="36"/>
                        </a:cubicBezTo>
                        <a:cubicBezTo>
                          <a:pt x="108" y="12"/>
                          <a:pt x="108" y="12"/>
                          <a:pt x="108" y="12"/>
                        </a:cubicBezTo>
                        <a:cubicBezTo>
                          <a:pt x="12" y="12"/>
                          <a:pt x="12" y="12"/>
                          <a:pt x="12" y="12"/>
                        </a:cubicBezTo>
                        <a:lnTo>
                          <a:pt x="12" y="3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47" name="Freeform 198">
                    <a:extLst>
                      <a:ext uri="{FF2B5EF4-FFF2-40B4-BE49-F238E27FC236}">
                        <a16:creationId xmlns:a16="http://schemas.microsoft.com/office/drawing/2014/main" id="{FBD728D9-CE15-43C9-B475-1049D67431E9}"/>
                      </a:ext>
                    </a:extLst>
                  </p:cNvPr>
                  <p:cNvSpPr>
                    <a:spLocks/>
                  </p:cNvSpPr>
                  <p:nvPr/>
                </p:nvSpPr>
                <p:spPr bwMode="auto">
                  <a:xfrm>
                    <a:off x="1725" y="3288"/>
                    <a:ext cx="19"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48" name="Freeform 199">
                    <a:extLst>
                      <a:ext uri="{FF2B5EF4-FFF2-40B4-BE49-F238E27FC236}">
                        <a16:creationId xmlns:a16="http://schemas.microsoft.com/office/drawing/2014/main" id="{D3D62D97-6D9C-4449-A906-5045E4670169}"/>
                      </a:ext>
                    </a:extLst>
                  </p:cNvPr>
                  <p:cNvSpPr>
                    <a:spLocks/>
                  </p:cNvSpPr>
                  <p:nvPr/>
                </p:nvSpPr>
                <p:spPr bwMode="auto">
                  <a:xfrm>
                    <a:off x="1633" y="3288"/>
                    <a:ext cx="19"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49" name="Freeform 200">
                    <a:extLst>
                      <a:ext uri="{FF2B5EF4-FFF2-40B4-BE49-F238E27FC236}">
                        <a16:creationId xmlns:a16="http://schemas.microsoft.com/office/drawing/2014/main" id="{82BC3ED0-A3C2-4FE5-9F69-876E90606115}"/>
                      </a:ext>
                    </a:extLst>
                  </p:cNvPr>
                  <p:cNvSpPr>
                    <a:spLocks noEditPoints="1"/>
                  </p:cNvSpPr>
                  <p:nvPr/>
                </p:nvSpPr>
                <p:spPr bwMode="auto">
                  <a:xfrm>
                    <a:off x="1578" y="3342"/>
                    <a:ext cx="184" cy="72"/>
                  </a:xfrm>
                  <a:custGeom>
                    <a:avLst/>
                    <a:gdLst>
                      <a:gd name="T0" fmla="*/ 114 w 120"/>
                      <a:gd name="T1" fmla="*/ 48 h 48"/>
                      <a:gd name="T2" fmla="*/ 6 w 120"/>
                      <a:gd name="T3" fmla="*/ 48 h 48"/>
                      <a:gd name="T4" fmla="*/ 0 w 120"/>
                      <a:gd name="T5" fmla="*/ 42 h 48"/>
                      <a:gd name="T6" fmla="*/ 0 w 120"/>
                      <a:gd name="T7" fmla="*/ 6 h 48"/>
                      <a:gd name="T8" fmla="*/ 6 w 120"/>
                      <a:gd name="T9" fmla="*/ 0 h 48"/>
                      <a:gd name="T10" fmla="*/ 114 w 120"/>
                      <a:gd name="T11" fmla="*/ 0 h 48"/>
                      <a:gd name="T12" fmla="*/ 120 w 120"/>
                      <a:gd name="T13" fmla="*/ 6 h 48"/>
                      <a:gd name="T14" fmla="*/ 120 w 120"/>
                      <a:gd name="T15" fmla="*/ 42 h 48"/>
                      <a:gd name="T16" fmla="*/ 114 w 120"/>
                      <a:gd name="T17" fmla="*/ 48 h 48"/>
                      <a:gd name="T18" fmla="*/ 12 w 120"/>
                      <a:gd name="T19" fmla="*/ 36 h 48"/>
                      <a:gd name="T20" fmla="*/ 108 w 120"/>
                      <a:gd name="T21" fmla="*/ 36 h 48"/>
                      <a:gd name="T22" fmla="*/ 108 w 120"/>
                      <a:gd name="T23" fmla="*/ 12 h 48"/>
                      <a:gd name="T24" fmla="*/ 12 w 120"/>
                      <a:gd name="T25" fmla="*/ 12 h 48"/>
                      <a:gd name="T26" fmla="*/ 12 w 120"/>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8">
                        <a:moveTo>
                          <a:pt x="114" y="48"/>
                        </a:moveTo>
                        <a:cubicBezTo>
                          <a:pt x="6" y="48"/>
                          <a:pt x="6" y="48"/>
                          <a:pt x="6" y="48"/>
                        </a:cubicBezTo>
                        <a:cubicBezTo>
                          <a:pt x="3" y="48"/>
                          <a:pt x="0" y="45"/>
                          <a:pt x="0" y="42"/>
                        </a:cubicBezTo>
                        <a:cubicBezTo>
                          <a:pt x="0" y="6"/>
                          <a:pt x="0" y="6"/>
                          <a:pt x="0" y="6"/>
                        </a:cubicBezTo>
                        <a:cubicBezTo>
                          <a:pt x="0" y="3"/>
                          <a:pt x="3" y="0"/>
                          <a:pt x="6" y="0"/>
                        </a:cubicBezTo>
                        <a:cubicBezTo>
                          <a:pt x="114" y="0"/>
                          <a:pt x="114" y="0"/>
                          <a:pt x="114" y="0"/>
                        </a:cubicBezTo>
                        <a:cubicBezTo>
                          <a:pt x="117" y="0"/>
                          <a:pt x="120" y="3"/>
                          <a:pt x="120" y="6"/>
                        </a:cubicBezTo>
                        <a:cubicBezTo>
                          <a:pt x="120" y="42"/>
                          <a:pt x="120" y="42"/>
                          <a:pt x="120" y="42"/>
                        </a:cubicBezTo>
                        <a:cubicBezTo>
                          <a:pt x="120" y="45"/>
                          <a:pt x="117" y="48"/>
                          <a:pt x="114" y="48"/>
                        </a:cubicBezTo>
                        <a:close/>
                        <a:moveTo>
                          <a:pt x="12" y="36"/>
                        </a:moveTo>
                        <a:cubicBezTo>
                          <a:pt x="108" y="36"/>
                          <a:pt x="108" y="36"/>
                          <a:pt x="108" y="36"/>
                        </a:cubicBezTo>
                        <a:cubicBezTo>
                          <a:pt x="108" y="12"/>
                          <a:pt x="108" y="12"/>
                          <a:pt x="108" y="12"/>
                        </a:cubicBezTo>
                        <a:cubicBezTo>
                          <a:pt x="12" y="12"/>
                          <a:pt x="12" y="12"/>
                          <a:pt x="12" y="12"/>
                        </a:cubicBezTo>
                        <a:lnTo>
                          <a:pt x="12" y="3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50" name="Freeform 201">
                    <a:extLst>
                      <a:ext uri="{FF2B5EF4-FFF2-40B4-BE49-F238E27FC236}">
                        <a16:creationId xmlns:a16="http://schemas.microsoft.com/office/drawing/2014/main" id="{53ADA13B-A350-42FB-9F4E-1EBEB9594D28}"/>
                      </a:ext>
                    </a:extLst>
                  </p:cNvPr>
                  <p:cNvSpPr>
                    <a:spLocks/>
                  </p:cNvSpPr>
                  <p:nvPr/>
                </p:nvSpPr>
                <p:spPr bwMode="auto">
                  <a:xfrm>
                    <a:off x="1707" y="3342"/>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51" name="Freeform 202">
                    <a:extLst>
                      <a:ext uri="{FF2B5EF4-FFF2-40B4-BE49-F238E27FC236}">
                        <a16:creationId xmlns:a16="http://schemas.microsoft.com/office/drawing/2014/main" id="{940475E3-C2C5-4FD1-A94D-E752AC292634}"/>
                      </a:ext>
                    </a:extLst>
                  </p:cNvPr>
                  <p:cNvSpPr>
                    <a:spLocks/>
                  </p:cNvSpPr>
                  <p:nvPr/>
                </p:nvSpPr>
                <p:spPr bwMode="auto">
                  <a:xfrm>
                    <a:off x="1615" y="3342"/>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52" name="Freeform 203">
                    <a:extLst>
                      <a:ext uri="{FF2B5EF4-FFF2-40B4-BE49-F238E27FC236}">
                        <a16:creationId xmlns:a16="http://schemas.microsoft.com/office/drawing/2014/main" id="{92A98A16-18A2-407C-A1A7-96D3B5D91B06}"/>
                      </a:ext>
                    </a:extLst>
                  </p:cNvPr>
                  <p:cNvSpPr>
                    <a:spLocks noEditPoints="1"/>
                  </p:cNvSpPr>
                  <p:nvPr/>
                </p:nvSpPr>
                <p:spPr bwMode="auto">
                  <a:xfrm>
                    <a:off x="1560" y="3396"/>
                    <a:ext cx="184" cy="72"/>
                  </a:xfrm>
                  <a:custGeom>
                    <a:avLst/>
                    <a:gdLst>
                      <a:gd name="T0" fmla="*/ 114 w 120"/>
                      <a:gd name="T1" fmla="*/ 48 h 48"/>
                      <a:gd name="T2" fmla="*/ 6 w 120"/>
                      <a:gd name="T3" fmla="*/ 48 h 48"/>
                      <a:gd name="T4" fmla="*/ 0 w 120"/>
                      <a:gd name="T5" fmla="*/ 42 h 48"/>
                      <a:gd name="T6" fmla="*/ 0 w 120"/>
                      <a:gd name="T7" fmla="*/ 6 h 48"/>
                      <a:gd name="T8" fmla="*/ 6 w 120"/>
                      <a:gd name="T9" fmla="*/ 0 h 48"/>
                      <a:gd name="T10" fmla="*/ 114 w 120"/>
                      <a:gd name="T11" fmla="*/ 0 h 48"/>
                      <a:gd name="T12" fmla="*/ 120 w 120"/>
                      <a:gd name="T13" fmla="*/ 6 h 48"/>
                      <a:gd name="T14" fmla="*/ 120 w 120"/>
                      <a:gd name="T15" fmla="*/ 42 h 48"/>
                      <a:gd name="T16" fmla="*/ 114 w 120"/>
                      <a:gd name="T17" fmla="*/ 48 h 48"/>
                      <a:gd name="T18" fmla="*/ 12 w 120"/>
                      <a:gd name="T19" fmla="*/ 36 h 48"/>
                      <a:gd name="T20" fmla="*/ 108 w 120"/>
                      <a:gd name="T21" fmla="*/ 36 h 48"/>
                      <a:gd name="T22" fmla="*/ 108 w 120"/>
                      <a:gd name="T23" fmla="*/ 12 h 48"/>
                      <a:gd name="T24" fmla="*/ 12 w 120"/>
                      <a:gd name="T25" fmla="*/ 12 h 48"/>
                      <a:gd name="T26" fmla="*/ 12 w 120"/>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8">
                        <a:moveTo>
                          <a:pt x="114" y="48"/>
                        </a:moveTo>
                        <a:cubicBezTo>
                          <a:pt x="6" y="48"/>
                          <a:pt x="6" y="48"/>
                          <a:pt x="6" y="48"/>
                        </a:cubicBezTo>
                        <a:cubicBezTo>
                          <a:pt x="3" y="48"/>
                          <a:pt x="0" y="45"/>
                          <a:pt x="0" y="42"/>
                        </a:cubicBezTo>
                        <a:cubicBezTo>
                          <a:pt x="0" y="6"/>
                          <a:pt x="0" y="6"/>
                          <a:pt x="0" y="6"/>
                        </a:cubicBezTo>
                        <a:cubicBezTo>
                          <a:pt x="0" y="3"/>
                          <a:pt x="3" y="0"/>
                          <a:pt x="6" y="0"/>
                        </a:cubicBezTo>
                        <a:cubicBezTo>
                          <a:pt x="114" y="0"/>
                          <a:pt x="114" y="0"/>
                          <a:pt x="114" y="0"/>
                        </a:cubicBezTo>
                        <a:cubicBezTo>
                          <a:pt x="117" y="0"/>
                          <a:pt x="120" y="3"/>
                          <a:pt x="120" y="6"/>
                        </a:cubicBezTo>
                        <a:cubicBezTo>
                          <a:pt x="120" y="42"/>
                          <a:pt x="120" y="42"/>
                          <a:pt x="120" y="42"/>
                        </a:cubicBezTo>
                        <a:cubicBezTo>
                          <a:pt x="120" y="45"/>
                          <a:pt x="117" y="48"/>
                          <a:pt x="114" y="48"/>
                        </a:cubicBezTo>
                        <a:close/>
                        <a:moveTo>
                          <a:pt x="12" y="36"/>
                        </a:moveTo>
                        <a:cubicBezTo>
                          <a:pt x="108" y="36"/>
                          <a:pt x="108" y="36"/>
                          <a:pt x="108" y="36"/>
                        </a:cubicBezTo>
                        <a:cubicBezTo>
                          <a:pt x="108" y="12"/>
                          <a:pt x="108" y="12"/>
                          <a:pt x="108" y="12"/>
                        </a:cubicBezTo>
                        <a:cubicBezTo>
                          <a:pt x="12" y="12"/>
                          <a:pt x="12" y="12"/>
                          <a:pt x="12" y="12"/>
                        </a:cubicBezTo>
                        <a:lnTo>
                          <a:pt x="12" y="3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53" name="Freeform 204">
                    <a:extLst>
                      <a:ext uri="{FF2B5EF4-FFF2-40B4-BE49-F238E27FC236}">
                        <a16:creationId xmlns:a16="http://schemas.microsoft.com/office/drawing/2014/main" id="{8C79FDB9-2711-42C6-9830-484EABC48725}"/>
                      </a:ext>
                    </a:extLst>
                  </p:cNvPr>
                  <p:cNvSpPr>
                    <a:spLocks/>
                  </p:cNvSpPr>
                  <p:nvPr/>
                </p:nvSpPr>
                <p:spPr bwMode="auto">
                  <a:xfrm>
                    <a:off x="1689" y="3396"/>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54" name="Freeform 205">
                    <a:extLst>
                      <a:ext uri="{FF2B5EF4-FFF2-40B4-BE49-F238E27FC236}">
                        <a16:creationId xmlns:a16="http://schemas.microsoft.com/office/drawing/2014/main" id="{E6C1A70E-8790-4115-89D1-696851F6C428}"/>
                      </a:ext>
                    </a:extLst>
                  </p:cNvPr>
                  <p:cNvSpPr>
                    <a:spLocks/>
                  </p:cNvSpPr>
                  <p:nvPr/>
                </p:nvSpPr>
                <p:spPr bwMode="auto">
                  <a:xfrm>
                    <a:off x="1597" y="3396"/>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55" name="Freeform 206">
                    <a:extLst>
                      <a:ext uri="{FF2B5EF4-FFF2-40B4-BE49-F238E27FC236}">
                        <a16:creationId xmlns:a16="http://schemas.microsoft.com/office/drawing/2014/main" id="{6D4A650C-13D8-4C7D-854A-DB824EB5E980}"/>
                      </a:ext>
                    </a:extLst>
                  </p:cNvPr>
                  <p:cNvSpPr>
                    <a:spLocks noEditPoints="1"/>
                  </p:cNvSpPr>
                  <p:nvPr/>
                </p:nvSpPr>
                <p:spPr bwMode="auto">
                  <a:xfrm>
                    <a:off x="1578" y="3450"/>
                    <a:ext cx="184" cy="72"/>
                  </a:xfrm>
                  <a:custGeom>
                    <a:avLst/>
                    <a:gdLst>
                      <a:gd name="T0" fmla="*/ 114 w 120"/>
                      <a:gd name="T1" fmla="*/ 48 h 48"/>
                      <a:gd name="T2" fmla="*/ 6 w 120"/>
                      <a:gd name="T3" fmla="*/ 48 h 48"/>
                      <a:gd name="T4" fmla="*/ 0 w 120"/>
                      <a:gd name="T5" fmla="*/ 42 h 48"/>
                      <a:gd name="T6" fmla="*/ 0 w 120"/>
                      <a:gd name="T7" fmla="*/ 6 h 48"/>
                      <a:gd name="T8" fmla="*/ 6 w 120"/>
                      <a:gd name="T9" fmla="*/ 0 h 48"/>
                      <a:gd name="T10" fmla="*/ 114 w 120"/>
                      <a:gd name="T11" fmla="*/ 0 h 48"/>
                      <a:gd name="T12" fmla="*/ 120 w 120"/>
                      <a:gd name="T13" fmla="*/ 6 h 48"/>
                      <a:gd name="T14" fmla="*/ 120 w 120"/>
                      <a:gd name="T15" fmla="*/ 42 h 48"/>
                      <a:gd name="T16" fmla="*/ 114 w 120"/>
                      <a:gd name="T17" fmla="*/ 48 h 48"/>
                      <a:gd name="T18" fmla="*/ 12 w 120"/>
                      <a:gd name="T19" fmla="*/ 36 h 48"/>
                      <a:gd name="T20" fmla="*/ 108 w 120"/>
                      <a:gd name="T21" fmla="*/ 36 h 48"/>
                      <a:gd name="T22" fmla="*/ 108 w 120"/>
                      <a:gd name="T23" fmla="*/ 12 h 48"/>
                      <a:gd name="T24" fmla="*/ 12 w 120"/>
                      <a:gd name="T25" fmla="*/ 12 h 48"/>
                      <a:gd name="T26" fmla="*/ 12 w 120"/>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8">
                        <a:moveTo>
                          <a:pt x="114" y="48"/>
                        </a:moveTo>
                        <a:cubicBezTo>
                          <a:pt x="6" y="48"/>
                          <a:pt x="6" y="48"/>
                          <a:pt x="6" y="48"/>
                        </a:cubicBezTo>
                        <a:cubicBezTo>
                          <a:pt x="3" y="48"/>
                          <a:pt x="0" y="45"/>
                          <a:pt x="0" y="42"/>
                        </a:cubicBezTo>
                        <a:cubicBezTo>
                          <a:pt x="0" y="6"/>
                          <a:pt x="0" y="6"/>
                          <a:pt x="0" y="6"/>
                        </a:cubicBezTo>
                        <a:cubicBezTo>
                          <a:pt x="0" y="3"/>
                          <a:pt x="3" y="0"/>
                          <a:pt x="6" y="0"/>
                        </a:cubicBezTo>
                        <a:cubicBezTo>
                          <a:pt x="114" y="0"/>
                          <a:pt x="114" y="0"/>
                          <a:pt x="114" y="0"/>
                        </a:cubicBezTo>
                        <a:cubicBezTo>
                          <a:pt x="117" y="0"/>
                          <a:pt x="120" y="3"/>
                          <a:pt x="120" y="6"/>
                        </a:cubicBezTo>
                        <a:cubicBezTo>
                          <a:pt x="120" y="42"/>
                          <a:pt x="120" y="42"/>
                          <a:pt x="120" y="42"/>
                        </a:cubicBezTo>
                        <a:cubicBezTo>
                          <a:pt x="120" y="45"/>
                          <a:pt x="117" y="48"/>
                          <a:pt x="114" y="48"/>
                        </a:cubicBezTo>
                        <a:close/>
                        <a:moveTo>
                          <a:pt x="12" y="36"/>
                        </a:moveTo>
                        <a:cubicBezTo>
                          <a:pt x="108" y="36"/>
                          <a:pt x="108" y="36"/>
                          <a:pt x="108" y="36"/>
                        </a:cubicBezTo>
                        <a:cubicBezTo>
                          <a:pt x="108" y="12"/>
                          <a:pt x="108" y="12"/>
                          <a:pt x="108" y="12"/>
                        </a:cubicBezTo>
                        <a:cubicBezTo>
                          <a:pt x="12" y="12"/>
                          <a:pt x="12" y="12"/>
                          <a:pt x="12" y="12"/>
                        </a:cubicBezTo>
                        <a:lnTo>
                          <a:pt x="12" y="3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56" name="Freeform 207">
                    <a:extLst>
                      <a:ext uri="{FF2B5EF4-FFF2-40B4-BE49-F238E27FC236}">
                        <a16:creationId xmlns:a16="http://schemas.microsoft.com/office/drawing/2014/main" id="{2F18FF5E-B629-4574-A9E4-7754DF9D4FB8}"/>
                      </a:ext>
                    </a:extLst>
                  </p:cNvPr>
                  <p:cNvSpPr>
                    <a:spLocks/>
                  </p:cNvSpPr>
                  <p:nvPr/>
                </p:nvSpPr>
                <p:spPr bwMode="auto">
                  <a:xfrm>
                    <a:off x="1707" y="3450"/>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57" name="Freeform 208">
                    <a:extLst>
                      <a:ext uri="{FF2B5EF4-FFF2-40B4-BE49-F238E27FC236}">
                        <a16:creationId xmlns:a16="http://schemas.microsoft.com/office/drawing/2014/main" id="{9267AFDE-735B-4FD4-B901-9918C69F5CA4}"/>
                      </a:ext>
                    </a:extLst>
                  </p:cNvPr>
                  <p:cNvSpPr>
                    <a:spLocks/>
                  </p:cNvSpPr>
                  <p:nvPr/>
                </p:nvSpPr>
                <p:spPr bwMode="auto">
                  <a:xfrm>
                    <a:off x="1615" y="3450"/>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58" name="Freeform 209">
                    <a:extLst>
                      <a:ext uri="{FF2B5EF4-FFF2-40B4-BE49-F238E27FC236}">
                        <a16:creationId xmlns:a16="http://schemas.microsoft.com/office/drawing/2014/main" id="{4526CF23-640A-4D37-8BF4-C856E8F58415}"/>
                      </a:ext>
                    </a:extLst>
                  </p:cNvPr>
                  <p:cNvSpPr>
                    <a:spLocks noEditPoints="1"/>
                  </p:cNvSpPr>
                  <p:nvPr/>
                </p:nvSpPr>
                <p:spPr bwMode="auto">
                  <a:xfrm>
                    <a:off x="1560" y="3504"/>
                    <a:ext cx="184" cy="72"/>
                  </a:xfrm>
                  <a:custGeom>
                    <a:avLst/>
                    <a:gdLst>
                      <a:gd name="T0" fmla="*/ 114 w 120"/>
                      <a:gd name="T1" fmla="*/ 48 h 48"/>
                      <a:gd name="T2" fmla="*/ 6 w 120"/>
                      <a:gd name="T3" fmla="*/ 48 h 48"/>
                      <a:gd name="T4" fmla="*/ 0 w 120"/>
                      <a:gd name="T5" fmla="*/ 42 h 48"/>
                      <a:gd name="T6" fmla="*/ 0 w 120"/>
                      <a:gd name="T7" fmla="*/ 6 h 48"/>
                      <a:gd name="T8" fmla="*/ 6 w 120"/>
                      <a:gd name="T9" fmla="*/ 0 h 48"/>
                      <a:gd name="T10" fmla="*/ 114 w 120"/>
                      <a:gd name="T11" fmla="*/ 0 h 48"/>
                      <a:gd name="T12" fmla="*/ 120 w 120"/>
                      <a:gd name="T13" fmla="*/ 6 h 48"/>
                      <a:gd name="T14" fmla="*/ 120 w 120"/>
                      <a:gd name="T15" fmla="*/ 42 h 48"/>
                      <a:gd name="T16" fmla="*/ 114 w 120"/>
                      <a:gd name="T17" fmla="*/ 48 h 48"/>
                      <a:gd name="T18" fmla="*/ 12 w 120"/>
                      <a:gd name="T19" fmla="*/ 36 h 48"/>
                      <a:gd name="T20" fmla="*/ 108 w 120"/>
                      <a:gd name="T21" fmla="*/ 36 h 48"/>
                      <a:gd name="T22" fmla="*/ 108 w 120"/>
                      <a:gd name="T23" fmla="*/ 12 h 48"/>
                      <a:gd name="T24" fmla="*/ 12 w 120"/>
                      <a:gd name="T25" fmla="*/ 12 h 48"/>
                      <a:gd name="T26" fmla="*/ 12 w 120"/>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8">
                        <a:moveTo>
                          <a:pt x="114" y="48"/>
                        </a:moveTo>
                        <a:cubicBezTo>
                          <a:pt x="6" y="48"/>
                          <a:pt x="6" y="48"/>
                          <a:pt x="6" y="48"/>
                        </a:cubicBezTo>
                        <a:cubicBezTo>
                          <a:pt x="3" y="48"/>
                          <a:pt x="0" y="45"/>
                          <a:pt x="0" y="42"/>
                        </a:cubicBezTo>
                        <a:cubicBezTo>
                          <a:pt x="0" y="6"/>
                          <a:pt x="0" y="6"/>
                          <a:pt x="0" y="6"/>
                        </a:cubicBezTo>
                        <a:cubicBezTo>
                          <a:pt x="0" y="3"/>
                          <a:pt x="3" y="0"/>
                          <a:pt x="6" y="0"/>
                        </a:cubicBezTo>
                        <a:cubicBezTo>
                          <a:pt x="114" y="0"/>
                          <a:pt x="114" y="0"/>
                          <a:pt x="114" y="0"/>
                        </a:cubicBezTo>
                        <a:cubicBezTo>
                          <a:pt x="117" y="0"/>
                          <a:pt x="120" y="3"/>
                          <a:pt x="120" y="6"/>
                        </a:cubicBezTo>
                        <a:cubicBezTo>
                          <a:pt x="120" y="42"/>
                          <a:pt x="120" y="42"/>
                          <a:pt x="120" y="42"/>
                        </a:cubicBezTo>
                        <a:cubicBezTo>
                          <a:pt x="120" y="45"/>
                          <a:pt x="117" y="48"/>
                          <a:pt x="114" y="48"/>
                        </a:cubicBezTo>
                        <a:close/>
                        <a:moveTo>
                          <a:pt x="12" y="36"/>
                        </a:moveTo>
                        <a:cubicBezTo>
                          <a:pt x="108" y="36"/>
                          <a:pt x="108" y="36"/>
                          <a:pt x="108" y="36"/>
                        </a:cubicBezTo>
                        <a:cubicBezTo>
                          <a:pt x="108" y="12"/>
                          <a:pt x="108" y="12"/>
                          <a:pt x="108" y="12"/>
                        </a:cubicBezTo>
                        <a:cubicBezTo>
                          <a:pt x="12" y="12"/>
                          <a:pt x="12" y="12"/>
                          <a:pt x="12" y="12"/>
                        </a:cubicBezTo>
                        <a:lnTo>
                          <a:pt x="12" y="3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59" name="Freeform 210">
                    <a:extLst>
                      <a:ext uri="{FF2B5EF4-FFF2-40B4-BE49-F238E27FC236}">
                        <a16:creationId xmlns:a16="http://schemas.microsoft.com/office/drawing/2014/main" id="{F7C3AF16-045A-4C6C-9BF6-5814D23B1234}"/>
                      </a:ext>
                    </a:extLst>
                  </p:cNvPr>
                  <p:cNvSpPr>
                    <a:spLocks/>
                  </p:cNvSpPr>
                  <p:nvPr/>
                </p:nvSpPr>
                <p:spPr bwMode="auto">
                  <a:xfrm>
                    <a:off x="1689" y="3504"/>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0" name="Freeform 211">
                    <a:extLst>
                      <a:ext uri="{FF2B5EF4-FFF2-40B4-BE49-F238E27FC236}">
                        <a16:creationId xmlns:a16="http://schemas.microsoft.com/office/drawing/2014/main" id="{34AD20FA-B1FB-43E3-A902-64ACEABD80C7}"/>
                      </a:ext>
                    </a:extLst>
                  </p:cNvPr>
                  <p:cNvSpPr>
                    <a:spLocks/>
                  </p:cNvSpPr>
                  <p:nvPr/>
                </p:nvSpPr>
                <p:spPr bwMode="auto">
                  <a:xfrm>
                    <a:off x="1597" y="3504"/>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1" name="Freeform 212">
                    <a:extLst>
                      <a:ext uri="{FF2B5EF4-FFF2-40B4-BE49-F238E27FC236}">
                        <a16:creationId xmlns:a16="http://schemas.microsoft.com/office/drawing/2014/main" id="{6EAD537B-0A16-45D5-B8C9-F500FE3D5A95}"/>
                      </a:ext>
                    </a:extLst>
                  </p:cNvPr>
                  <p:cNvSpPr>
                    <a:spLocks noEditPoints="1"/>
                  </p:cNvSpPr>
                  <p:nvPr/>
                </p:nvSpPr>
                <p:spPr bwMode="auto">
                  <a:xfrm>
                    <a:off x="1578" y="3558"/>
                    <a:ext cx="184" cy="71"/>
                  </a:xfrm>
                  <a:custGeom>
                    <a:avLst/>
                    <a:gdLst>
                      <a:gd name="T0" fmla="*/ 114 w 120"/>
                      <a:gd name="T1" fmla="*/ 48 h 48"/>
                      <a:gd name="T2" fmla="*/ 6 w 120"/>
                      <a:gd name="T3" fmla="*/ 48 h 48"/>
                      <a:gd name="T4" fmla="*/ 0 w 120"/>
                      <a:gd name="T5" fmla="*/ 42 h 48"/>
                      <a:gd name="T6" fmla="*/ 0 w 120"/>
                      <a:gd name="T7" fmla="*/ 6 h 48"/>
                      <a:gd name="T8" fmla="*/ 6 w 120"/>
                      <a:gd name="T9" fmla="*/ 0 h 48"/>
                      <a:gd name="T10" fmla="*/ 114 w 120"/>
                      <a:gd name="T11" fmla="*/ 0 h 48"/>
                      <a:gd name="T12" fmla="*/ 120 w 120"/>
                      <a:gd name="T13" fmla="*/ 6 h 48"/>
                      <a:gd name="T14" fmla="*/ 120 w 120"/>
                      <a:gd name="T15" fmla="*/ 42 h 48"/>
                      <a:gd name="T16" fmla="*/ 114 w 120"/>
                      <a:gd name="T17" fmla="*/ 48 h 48"/>
                      <a:gd name="T18" fmla="*/ 12 w 120"/>
                      <a:gd name="T19" fmla="*/ 36 h 48"/>
                      <a:gd name="T20" fmla="*/ 108 w 120"/>
                      <a:gd name="T21" fmla="*/ 36 h 48"/>
                      <a:gd name="T22" fmla="*/ 108 w 120"/>
                      <a:gd name="T23" fmla="*/ 12 h 48"/>
                      <a:gd name="T24" fmla="*/ 12 w 120"/>
                      <a:gd name="T25" fmla="*/ 12 h 48"/>
                      <a:gd name="T26" fmla="*/ 12 w 120"/>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8">
                        <a:moveTo>
                          <a:pt x="114" y="48"/>
                        </a:moveTo>
                        <a:cubicBezTo>
                          <a:pt x="6" y="48"/>
                          <a:pt x="6" y="48"/>
                          <a:pt x="6" y="48"/>
                        </a:cubicBezTo>
                        <a:cubicBezTo>
                          <a:pt x="3" y="48"/>
                          <a:pt x="0" y="45"/>
                          <a:pt x="0" y="42"/>
                        </a:cubicBezTo>
                        <a:cubicBezTo>
                          <a:pt x="0" y="6"/>
                          <a:pt x="0" y="6"/>
                          <a:pt x="0" y="6"/>
                        </a:cubicBezTo>
                        <a:cubicBezTo>
                          <a:pt x="0" y="3"/>
                          <a:pt x="3" y="0"/>
                          <a:pt x="6" y="0"/>
                        </a:cubicBezTo>
                        <a:cubicBezTo>
                          <a:pt x="114" y="0"/>
                          <a:pt x="114" y="0"/>
                          <a:pt x="114" y="0"/>
                        </a:cubicBezTo>
                        <a:cubicBezTo>
                          <a:pt x="117" y="0"/>
                          <a:pt x="120" y="3"/>
                          <a:pt x="120" y="6"/>
                        </a:cubicBezTo>
                        <a:cubicBezTo>
                          <a:pt x="120" y="42"/>
                          <a:pt x="120" y="42"/>
                          <a:pt x="120" y="42"/>
                        </a:cubicBezTo>
                        <a:cubicBezTo>
                          <a:pt x="120" y="45"/>
                          <a:pt x="117" y="48"/>
                          <a:pt x="114" y="48"/>
                        </a:cubicBezTo>
                        <a:close/>
                        <a:moveTo>
                          <a:pt x="12" y="36"/>
                        </a:moveTo>
                        <a:cubicBezTo>
                          <a:pt x="108" y="36"/>
                          <a:pt x="108" y="36"/>
                          <a:pt x="108" y="36"/>
                        </a:cubicBezTo>
                        <a:cubicBezTo>
                          <a:pt x="108" y="12"/>
                          <a:pt x="108" y="12"/>
                          <a:pt x="108" y="12"/>
                        </a:cubicBezTo>
                        <a:cubicBezTo>
                          <a:pt x="12" y="12"/>
                          <a:pt x="12" y="12"/>
                          <a:pt x="12" y="12"/>
                        </a:cubicBezTo>
                        <a:lnTo>
                          <a:pt x="12" y="3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2" name="Freeform 213">
                    <a:extLst>
                      <a:ext uri="{FF2B5EF4-FFF2-40B4-BE49-F238E27FC236}">
                        <a16:creationId xmlns:a16="http://schemas.microsoft.com/office/drawing/2014/main" id="{51214E95-6734-4896-8191-85C001DA9BC2}"/>
                      </a:ext>
                    </a:extLst>
                  </p:cNvPr>
                  <p:cNvSpPr>
                    <a:spLocks/>
                  </p:cNvSpPr>
                  <p:nvPr/>
                </p:nvSpPr>
                <p:spPr bwMode="auto">
                  <a:xfrm>
                    <a:off x="1707" y="3558"/>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3" name="Freeform 214">
                    <a:extLst>
                      <a:ext uri="{FF2B5EF4-FFF2-40B4-BE49-F238E27FC236}">
                        <a16:creationId xmlns:a16="http://schemas.microsoft.com/office/drawing/2014/main" id="{AAFF8B7E-FD96-4197-803B-130D914CF415}"/>
                      </a:ext>
                    </a:extLst>
                  </p:cNvPr>
                  <p:cNvSpPr>
                    <a:spLocks/>
                  </p:cNvSpPr>
                  <p:nvPr/>
                </p:nvSpPr>
                <p:spPr bwMode="auto">
                  <a:xfrm>
                    <a:off x="1615" y="3558"/>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4" name="Freeform 215">
                    <a:extLst>
                      <a:ext uri="{FF2B5EF4-FFF2-40B4-BE49-F238E27FC236}">
                        <a16:creationId xmlns:a16="http://schemas.microsoft.com/office/drawing/2014/main" id="{C3AFF359-2EB6-4D52-8BCE-6D9F08EC82E4}"/>
                      </a:ext>
                    </a:extLst>
                  </p:cNvPr>
                  <p:cNvSpPr>
                    <a:spLocks noEditPoints="1"/>
                  </p:cNvSpPr>
                  <p:nvPr/>
                </p:nvSpPr>
                <p:spPr bwMode="auto">
                  <a:xfrm>
                    <a:off x="1781" y="3450"/>
                    <a:ext cx="184" cy="72"/>
                  </a:xfrm>
                  <a:custGeom>
                    <a:avLst/>
                    <a:gdLst>
                      <a:gd name="T0" fmla="*/ 114 w 120"/>
                      <a:gd name="T1" fmla="*/ 48 h 48"/>
                      <a:gd name="T2" fmla="*/ 6 w 120"/>
                      <a:gd name="T3" fmla="*/ 48 h 48"/>
                      <a:gd name="T4" fmla="*/ 0 w 120"/>
                      <a:gd name="T5" fmla="*/ 42 h 48"/>
                      <a:gd name="T6" fmla="*/ 0 w 120"/>
                      <a:gd name="T7" fmla="*/ 6 h 48"/>
                      <a:gd name="T8" fmla="*/ 6 w 120"/>
                      <a:gd name="T9" fmla="*/ 0 h 48"/>
                      <a:gd name="T10" fmla="*/ 114 w 120"/>
                      <a:gd name="T11" fmla="*/ 0 h 48"/>
                      <a:gd name="T12" fmla="*/ 120 w 120"/>
                      <a:gd name="T13" fmla="*/ 6 h 48"/>
                      <a:gd name="T14" fmla="*/ 120 w 120"/>
                      <a:gd name="T15" fmla="*/ 42 h 48"/>
                      <a:gd name="T16" fmla="*/ 114 w 120"/>
                      <a:gd name="T17" fmla="*/ 48 h 48"/>
                      <a:gd name="T18" fmla="*/ 12 w 120"/>
                      <a:gd name="T19" fmla="*/ 36 h 48"/>
                      <a:gd name="T20" fmla="*/ 108 w 120"/>
                      <a:gd name="T21" fmla="*/ 36 h 48"/>
                      <a:gd name="T22" fmla="*/ 108 w 120"/>
                      <a:gd name="T23" fmla="*/ 12 h 48"/>
                      <a:gd name="T24" fmla="*/ 12 w 120"/>
                      <a:gd name="T25" fmla="*/ 12 h 48"/>
                      <a:gd name="T26" fmla="*/ 12 w 120"/>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8">
                        <a:moveTo>
                          <a:pt x="114" y="48"/>
                        </a:moveTo>
                        <a:cubicBezTo>
                          <a:pt x="6" y="48"/>
                          <a:pt x="6" y="48"/>
                          <a:pt x="6" y="48"/>
                        </a:cubicBezTo>
                        <a:cubicBezTo>
                          <a:pt x="3" y="48"/>
                          <a:pt x="0" y="45"/>
                          <a:pt x="0" y="42"/>
                        </a:cubicBezTo>
                        <a:cubicBezTo>
                          <a:pt x="0" y="6"/>
                          <a:pt x="0" y="6"/>
                          <a:pt x="0" y="6"/>
                        </a:cubicBezTo>
                        <a:cubicBezTo>
                          <a:pt x="0" y="3"/>
                          <a:pt x="3" y="0"/>
                          <a:pt x="6" y="0"/>
                        </a:cubicBezTo>
                        <a:cubicBezTo>
                          <a:pt x="114" y="0"/>
                          <a:pt x="114" y="0"/>
                          <a:pt x="114" y="0"/>
                        </a:cubicBezTo>
                        <a:cubicBezTo>
                          <a:pt x="117" y="0"/>
                          <a:pt x="120" y="3"/>
                          <a:pt x="120" y="6"/>
                        </a:cubicBezTo>
                        <a:cubicBezTo>
                          <a:pt x="120" y="42"/>
                          <a:pt x="120" y="42"/>
                          <a:pt x="120" y="42"/>
                        </a:cubicBezTo>
                        <a:cubicBezTo>
                          <a:pt x="120" y="45"/>
                          <a:pt x="117" y="48"/>
                          <a:pt x="114" y="48"/>
                        </a:cubicBezTo>
                        <a:close/>
                        <a:moveTo>
                          <a:pt x="12" y="36"/>
                        </a:moveTo>
                        <a:cubicBezTo>
                          <a:pt x="108" y="36"/>
                          <a:pt x="108" y="36"/>
                          <a:pt x="108" y="36"/>
                        </a:cubicBezTo>
                        <a:cubicBezTo>
                          <a:pt x="108" y="12"/>
                          <a:pt x="108" y="12"/>
                          <a:pt x="108" y="12"/>
                        </a:cubicBezTo>
                        <a:cubicBezTo>
                          <a:pt x="12" y="12"/>
                          <a:pt x="12" y="12"/>
                          <a:pt x="12" y="12"/>
                        </a:cubicBezTo>
                        <a:lnTo>
                          <a:pt x="12" y="3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5" name="Freeform 216">
                    <a:extLst>
                      <a:ext uri="{FF2B5EF4-FFF2-40B4-BE49-F238E27FC236}">
                        <a16:creationId xmlns:a16="http://schemas.microsoft.com/office/drawing/2014/main" id="{78F9BE0D-72A6-450E-8364-6615307C3009}"/>
                      </a:ext>
                    </a:extLst>
                  </p:cNvPr>
                  <p:cNvSpPr>
                    <a:spLocks/>
                  </p:cNvSpPr>
                  <p:nvPr/>
                </p:nvSpPr>
                <p:spPr bwMode="auto">
                  <a:xfrm>
                    <a:off x="1817" y="3450"/>
                    <a:ext cx="19"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6" name="Freeform 217">
                    <a:extLst>
                      <a:ext uri="{FF2B5EF4-FFF2-40B4-BE49-F238E27FC236}">
                        <a16:creationId xmlns:a16="http://schemas.microsoft.com/office/drawing/2014/main" id="{439756F7-A83B-4908-B976-96CC4F416F04}"/>
                      </a:ext>
                    </a:extLst>
                  </p:cNvPr>
                  <p:cNvSpPr>
                    <a:spLocks/>
                  </p:cNvSpPr>
                  <p:nvPr/>
                </p:nvSpPr>
                <p:spPr bwMode="auto">
                  <a:xfrm>
                    <a:off x="1909" y="3450"/>
                    <a:ext cx="19"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7" name="Freeform 218">
                    <a:extLst>
                      <a:ext uri="{FF2B5EF4-FFF2-40B4-BE49-F238E27FC236}">
                        <a16:creationId xmlns:a16="http://schemas.microsoft.com/office/drawing/2014/main" id="{C811219A-B0FD-4CE2-B2D4-FCE35B1BED24}"/>
                      </a:ext>
                    </a:extLst>
                  </p:cNvPr>
                  <p:cNvSpPr>
                    <a:spLocks noEditPoints="1"/>
                  </p:cNvSpPr>
                  <p:nvPr/>
                </p:nvSpPr>
                <p:spPr bwMode="auto">
                  <a:xfrm>
                    <a:off x="1799" y="3504"/>
                    <a:ext cx="184" cy="72"/>
                  </a:xfrm>
                  <a:custGeom>
                    <a:avLst/>
                    <a:gdLst>
                      <a:gd name="T0" fmla="*/ 114 w 120"/>
                      <a:gd name="T1" fmla="*/ 48 h 48"/>
                      <a:gd name="T2" fmla="*/ 6 w 120"/>
                      <a:gd name="T3" fmla="*/ 48 h 48"/>
                      <a:gd name="T4" fmla="*/ 0 w 120"/>
                      <a:gd name="T5" fmla="*/ 42 h 48"/>
                      <a:gd name="T6" fmla="*/ 0 w 120"/>
                      <a:gd name="T7" fmla="*/ 6 h 48"/>
                      <a:gd name="T8" fmla="*/ 6 w 120"/>
                      <a:gd name="T9" fmla="*/ 0 h 48"/>
                      <a:gd name="T10" fmla="*/ 114 w 120"/>
                      <a:gd name="T11" fmla="*/ 0 h 48"/>
                      <a:gd name="T12" fmla="*/ 120 w 120"/>
                      <a:gd name="T13" fmla="*/ 6 h 48"/>
                      <a:gd name="T14" fmla="*/ 120 w 120"/>
                      <a:gd name="T15" fmla="*/ 42 h 48"/>
                      <a:gd name="T16" fmla="*/ 114 w 120"/>
                      <a:gd name="T17" fmla="*/ 48 h 48"/>
                      <a:gd name="T18" fmla="*/ 12 w 120"/>
                      <a:gd name="T19" fmla="*/ 36 h 48"/>
                      <a:gd name="T20" fmla="*/ 108 w 120"/>
                      <a:gd name="T21" fmla="*/ 36 h 48"/>
                      <a:gd name="T22" fmla="*/ 108 w 120"/>
                      <a:gd name="T23" fmla="*/ 12 h 48"/>
                      <a:gd name="T24" fmla="*/ 12 w 120"/>
                      <a:gd name="T25" fmla="*/ 12 h 48"/>
                      <a:gd name="T26" fmla="*/ 12 w 120"/>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8">
                        <a:moveTo>
                          <a:pt x="114" y="48"/>
                        </a:moveTo>
                        <a:cubicBezTo>
                          <a:pt x="6" y="48"/>
                          <a:pt x="6" y="48"/>
                          <a:pt x="6" y="48"/>
                        </a:cubicBezTo>
                        <a:cubicBezTo>
                          <a:pt x="3" y="48"/>
                          <a:pt x="0" y="45"/>
                          <a:pt x="0" y="42"/>
                        </a:cubicBezTo>
                        <a:cubicBezTo>
                          <a:pt x="0" y="6"/>
                          <a:pt x="0" y="6"/>
                          <a:pt x="0" y="6"/>
                        </a:cubicBezTo>
                        <a:cubicBezTo>
                          <a:pt x="0" y="3"/>
                          <a:pt x="3" y="0"/>
                          <a:pt x="6" y="0"/>
                        </a:cubicBezTo>
                        <a:cubicBezTo>
                          <a:pt x="114" y="0"/>
                          <a:pt x="114" y="0"/>
                          <a:pt x="114" y="0"/>
                        </a:cubicBezTo>
                        <a:cubicBezTo>
                          <a:pt x="117" y="0"/>
                          <a:pt x="120" y="3"/>
                          <a:pt x="120" y="6"/>
                        </a:cubicBezTo>
                        <a:cubicBezTo>
                          <a:pt x="120" y="42"/>
                          <a:pt x="120" y="42"/>
                          <a:pt x="120" y="42"/>
                        </a:cubicBezTo>
                        <a:cubicBezTo>
                          <a:pt x="120" y="45"/>
                          <a:pt x="117" y="48"/>
                          <a:pt x="114" y="48"/>
                        </a:cubicBezTo>
                        <a:close/>
                        <a:moveTo>
                          <a:pt x="12" y="36"/>
                        </a:moveTo>
                        <a:cubicBezTo>
                          <a:pt x="108" y="36"/>
                          <a:pt x="108" y="36"/>
                          <a:pt x="108" y="36"/>
                        </a:cubicBezTo>
                        <a:cubicBezTo>
                          <a:pt x="108" y="12"/>
                          <a:pt x="108" y="12"/>
                          <a:pt x="108" y="12"/>
                        </a:cubicBezTo>
                        <a:cubicBezTo>
                          <a:pt x="12" y="12"/>
                          <a:pt x="12" y="12"/>
                          <a:pt x="12" y="12"/>
                        </a:cubicBezTo>
                        <a:lnTo>
                          <a:pt x="12" y="3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8" name="Freeform 219">
                    <a:extLst>
                      <a:ext uri="{FF2B5EF4-FFF2-40B4-BE49-F238E27FC236}">
                        <a16:creationId xmlns:a16="http://schemas.microsoft.com/office/drawing/2014/main" id="{D80FA1A6-F927-4E9C-9ECA-07A3490C40C1}"/>
                      </a:ext>
                    </a:extLst>
                  </p:cNvPr>
                  <p:cNvSpPr>
                    <a:spLocks/>
                  </p:cNvSpPr>
                  <p:nvPr/>
                </p:nvSpPr>
                <p:spPr bwMode="auto">
                  <a:xfrm>
                    <a:off x="1836" y="3504"/>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69" name="Freeform 220">
                    <a:extLst>
                      <a:ext uri="{FF2B5EF4-FFF2-40B4-BE49-F238E27FC236}">
                        <a16:creationId xmlns:a16="http://schemas.microsoft.com/office/drawing/2014/main" id="{E6FFA2E7-6C38-4C7B-A2C3-2624403DDEC9}"/>
                      </a:ext>
                    </a:extLst>
                  </p:cNvPr>
                  <p:cNvSpPr>
                    <a:spLocks/>
                  </p:cNvSpPr>
                  <p:nvPr/>
                </p:nvSpPr>
                <p:spPr bwMode="auto">
                  <a:xfrm>
                    <a:off x="1928" y="3504"/>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70" name="Freeform 221">
                    <a:extLst>
                      <a:ext uri="{FF2B5EF4-FFF2-40B4-BE49-F238E27FC236}">
                        <a16:creationId xmlns:a16="http://schemas.microsoft.com/office/drawing/2014/main" id="{F898CB67-3D6D-4683-A468-8D69FABD4696}"/>
                      </a:ext>
                    </a:extLst>
                  </p:cNvPr>
                  <p:cNvSpPr>
                    <a:spLocks noEditPoints="1"/>
                  </p:cNvSpPr>
                  <p:nvPr/>
                </p:nvSpPr>
                <p:spPr bwMode="auto">
                  <a:xfrm>
                    <a:off x="1781" y="3558"/>
                    <a:ext cx="184" cy="71"/>
                  </a:xfrm>
                  <a:custGeom>
                    <a:avLst/>
                    <a:gdLst>
                      <a:gd name="T0" fmla="*/ 114 w 120"/>
                      <a:gd name="T1" fmla="*/ 48 h 48"/>
                      <a:gd name="T2" fmla="*/ 6 w 120"/>
                      <a:gd name="T3" fmla="*/ 48 h 48"/>
                      <a:gd name="T4" fmla="*/ 0 w 120"/>
                      <a:gd name="T5" fmla="*/ 42 h 48"/>
                      <a:gd name="T6" fmla="*/ 0 w 120"/>
                      <a:gd name="T7" fmla="*/ 6 h 48"/>
                      <a:gd name="T8" fmla="*/ 6 w 120"/>
                      <a:gd name="T9" fmla="*/ 0 h 48"/>
                      <a:gd name="T10" fmla="*/ 114 w 120"/>
                      <a:gd name="T11" fmla="*/ 0 h 48"/>
                      <a:gd name="T12" fmla="*/ 120 w 120"/>
                      <a:gd name="T13" fmla="*/ 6 h 48"/>
                      <a:gd name="T14" fmla="*/ 120 w 120"/>
                      <a:gd name="T15" fmla="*/ 42 h 48"/>
                      <a:gd name="T16" fmla="*/ 114 w 120"/>
                      <a:gd name="T17" fmla="*/ 48 h 48"/>
                      <a:gd name="T18" fmla="*/ 12 w 120"/>
                      <a:gd name="T19" fmla="*/ 36 h 48"/>
                      <a:gd name="T20" fmla="*/ 108 w 120"/>
                      <a:gd name="T21" fmla="*/ 36 h 48"/>
                      <a:gd name="T22" fmla="*/ 108 w 120"/>
                      <a:gd name="T23" fmla="*/ 12 h 48"/>
                      <a:gd name="T24" fmla="*/ 12 w 120"/>
                      <a:gd name="T25" fmla="*/ 12 h 48"/>
                      <a:gd name="T26" fmla="*/ 12 w 120"/>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48">
                        <a:moveTo>
                          <a:pt x="114" y="48"/>
                        </a:moveTo>
                        <a:cubicBezTo>
                          <a:pt x="6" y="48"/>
                          <a:pt x="6" y="48"/>
                          <a:pt x="6" y="48"/>
                        </a:cubicBezTo>
                        <a:cubicBezTo>
                          <a:pt x="3" y="48"/>
                          <a:pt x="0" y="45"/>
                          <a:pt x="0" y="42"/>
                        </a:cubicBezTo>
                        <a:cubicBezTo>
                          <a:pt x="0" y="6"/>
                          <a:pt x="0" y="6"/>
                          <a:pt x="0" y="6"/>
                        </a:cubicBezTo>
                        <a:cubicBezTo>
                          <a:pt x="0" y="3"/>
                          <a:pt x="3" y="0"/>
                          <a:pt x="6" y="0"/>
                        </a:cubicBezTo>
                        <a:cubicBezTo>
                          <a:pt x="114" y="0"/>
                          <a:pt x="114" y="0"/>
                          <a:pt x="114" y="0"/>
                        </a:cubicBezTo>
                        <a:cubicBezTo>
                          <a:pt x="117" y="0"/>
                          <a:pt x="120" y="3"/>
                          <a:pt x="120" y="6"/>
                        </a:cubicBezTo>
                        <a:cubicBezTo>
                          <a:pt x="120" y="42"/>
                          <a:pt x="120" y="42"/>
                          <a:pt x="120" y="42"/>
                        </a:cubicBezTo>
                        <a:cubicBezTo>
                          <a:pt x="120" y="45"/>
                          <a:pt x="117" y="48"/>
                          <a:pt x="114" y="48"/>
                        </a:cubicBezTo>
                        <a:close/>
                        <a:moveTo>
                          <a:pt x="12" y="36"/>
                        </a:moveTo>
                        <a:cubicBezTo>
                          <a:pt x="108" y="36"/>
                          <a:pt x="108" y="36"/>
                          <a:pt x="108" y="36"/>
                        </a:cubicBezTo>
                        <a:cubicBezTo>
                          <a:pt x="108" y="12"/>
                          <a:pt x="108" y="12"/>
                          <a:pt x="108" y="12"/>
                        </a:cubicBezTo>
                        <a:cubicBezTo>
                          <a:pt x="12" y="12"/>
                          <a:pt x="12" y="12"/>
                          <a:pt x="12" y="12"/>
                        </a:cubicBezTo>
                        <a:lnTo>
                          <a:pt x="12" y="36"/>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71" name="Freeform 222">
                    <a:extLst>
                      <a:ext uri="{FF2B5EF4-FFF2-40B4-BE49-F238E27FC236}">
                        <a16:creationId xmlns:a16="http://schemas.microsoft.com/office/drawing/2014/main" id="{56802A41-8676-4ABF-946E-A989B61C8D5E}"/>
                      </a:ext>
                    </a:extLst>
                  </p:cNvPr>
                  <p:cNvSpPr>
                    <a:spLocks/>
                  </p:cNvSpPr>
                  <p:nvPr/>
                </p:nvSpPr>
                <p:spPr bwMode="auto">
                  <a:xfrm>
                    <a:off x="1817" y="3558"/>
                    <a:ext cx="19"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172" name="Freeform 223">
                    <a:extLst>
                      <a:ext uri="{FF2B5EF4-FFF2-40B4-BE49-F238E27FC236}">
                        <a16:creationId xmlns:a16="http://schemas.microsoft.com/office/drawing/2014/main" id="{1646C582-47FD-466B-B23F-D1DD8CA3C80A}"/>
                      </a:ext>
                    </a:extLst>
                  </p:cNvPr>
                  <p:cNvSpPr>
                    <a:spLocks/>
                  </p:cNvSpPr>
                  <p:nvPr/>
                </p:nvSpPr>
                <p:spPr bwMode="auto">
                  <a:xfrm>
                    <a:off x="1909" y="3558"/>
                    <a:ext cx="19"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US" sz="1050"/>
                  </a:p>
                </p:txBody>
              </p:sp>
            </p:grpSp>
            <p:grpSp>
              <p:nvGrpSpPr>
                <p:cNvPr id="140" name="Group 54">
                  <a:extLst>
                    <a:ext uri="{FF2B5EF4-FFF2-40B4-BE49-F238E27FC236}">
                      <a16:creationId xmlns:a16="http://schemas.microsoft.com/office/drawing/2014/main" id="{391355DD-76FF-44AC-93CE-9B30DC169270}"/>
                    </a:ext>
                  </a:extLst>
                </p:cNvPr>
                <p:cNvGrpSpPr>
                  <a:grpSpLocks noChangeAspect="1"/>
                </p:cNvGrpSpPr>
                <p:nvPr/>
              </p:nvGrpSpPr>
              <p:grpSpPr bwMode="auto">
                <a:xfrm>
                  <a:off x="7568591" y="772933"/>
                  <a:ext cx="468148" cy="281356"/>
                  <a:chOff x="5522" y="532"/>
                  <a:chExt cx="401" cy="241"/>
                </a:xfrm>
                <a:solidFill>
                  <a:schemeClr val="tx1"/>
                </a:solidFill>
              </p:grpSpPr>
              <p:sp>
                <p:nvSpPr>
                  <p:cNvPr id="141" name="Freeform 55">
                    <a:extLst>
                      <a:ext uri="{FF2B5EF4-FFF2-40B4-BE49-F238E27FC236}">
                        <a16:creationId xmlns:a16="http://schemas.microsoft.com/office/drawing/2014/main" id="{62D5A755-3187-4672-8526-C371FCC35035}"/>
                      </a:ext>
                    </a:extLst>
                  </p:cNvPr>
                  <p:cNvSpPr>
                    <a:spLocks/>
                  </p:cNvSpPr>
                  <p:nvPr/>
                </p:nvSpPr>
                <p:spPr bwMode="auto">
                  <a:xfrm>
                    <a:off x="5522" y="532"/>
                    <a:ext cx="401" cy="241"/>
                  </a:xfrm>
                  <a:custGeom>
                    <a:avLst/>
                    <a:gdLst>
                      <a:gd name="T0" fmla="*/ 264 w 271"/>
                      <a:gd name="T1" fmla="*/ 163 h 163"/>
                      <a:gd name="T2" fmla="*/ 260 w 271"/>
                      <a:gd name="T3" fmla="*/ 161 h 163"/>
                      <a:gd name="T4" fmla="*/ 174 w 271"/>
                      <a:gd name="T5" fmla="*/ 63 h 163"/>
                      <a:gd name="T6" fmla="*/ 106 w 271"/>
                      <a:gd name="T7" fmla="*/ 119 h 163"/>
                      <a:gd name="T8" fmla="*/ 98 w 271"/>
                      <a:gd name="T9" fmla="*/ 119 h 163"/>
                      <a:gd name="T10" fmla="*/ 2 w 271"/>
                      <a:gd name="T11" fmla="*/ 11 h 163"/>
                      <a:gd name="T12" fmla="*/ 2 w 271"/>
                      <a:gd name="T13" fmla="*/ 2 h 163"/>
                      <a:gd name="T14" fmla="*/ 11 w 271"/>
                      <a:gd name="T15" fmla="*/ 3 h 163"/>
                      <a:gd name="T16" fmla="*/ 103 w 271"/>
                      <a:gd name="T17" fmla="*/ 107 h 163"/>
                      <a:gd name="T18" fmla="*/ 170 w 271"/>
                      <a:gd name="T19" fmla="*/ 50 h 163"/>
                      <a:gd name="T20" fmla="*/ 179 w 271"/>
                      <a:gd name="T21" fmla="*/ 51 h 163"/>
                      <a:gd name="T22" fmla="*/ 269 w 271"/>
                      <a:gd name="T23" fmla="*/ 153 h 163"/>
                      <a:gd name="T24" fmla="*/ 268 w 271"/>
                      <a:gd name="T25" fmla="*/ 161 h 163"/>
                      <a:gd name="T26" fmla="*/ 264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264" y="163"/>
                        </a:moveTo>
                        <a:cubicBezTo>
                          <a:pt x="263" y="163"/>
                          <a:pt x="261" y="162"/>
                          <a:pt x="260" y="161"/>
                        </a:cubicBezTo>
                        <a:cubicBezTo>
                          <a:pt x="174" y="63"/>
                          <a:pt x="174" y="63"/>
                          <a:pt x="174" y="63"/>
                        </a:cubicBezTo>
                        <a:cubicBezTo>
                          <a:pt x="106" y="119"/>
                          <a:pt x="106" y="119"/>
                          <a:pt x="106" y="119"/>
                        </a:cubicBezTo>
                        <a:cubicBezTo>
                          <a:pt x="104" y="122"/>
                          <a:pt x="100" y="121"/>
                          <a:pt x="98" y="119"/>
                        </a:cubicBezTo>
                        <a:cubicBezTo>
                          <a:pt x="2" y="11"/>
                          <a:pt x="2" y="11"/>
                          <a:pt x="2" y="11"/>
                        </a:cubicBezTo>
                        <a:cubicBezTo>
                          <a:pt x="0" y="8"/>
                          <a:pt x="0" y="5"/>
                          <a:pt x="2" y="2"/>
                        </a:cubicBezTo>
                        <a:cubicBezTo>
                          <a:pt x="5" y="0"/>
                          <a:pt x="9" y="0"/>
                          <a:pt x="11" y="3"/>
                        </a:cubicBezTo>
                        <a:cubicBezTo>
                          <a:pt x="103" y="107"/>
                          <a:pt x="103" y="107"/>
                          <a:pt x="103" y="107"/>
                        </a:cubicBezTo>
                        <a:cubicBezTo>
                          <a:pt x="170" y="50"/>
                          <a:pt x="170" y="50"/>
                          <a:pt x="170" y="50"/>
                        </a:cubicBezTo>
                        <a:cubicBezTo>
                          <a:pt x="173" y="48"/>
                          <a:pt x="177" y="48"/>
                          <a:pt x="179" y="51"/>
                        </a:cubicBezTo>
                        <a:cubicBezTo>
                          <a:pt x="269" y="153"/>
                          <a:pt x="269" y="153"/>
                          <a:pt x="269" y="153"/>
                        </a:cubicBezTo>
                        <a:cubicBezTo>
                          <a:pt x="271" y="155"/>
                          <a:pt x="271" y="159"/>
                          <a:pt x="268" y="161"/>
                        </a:cubicBezTo>
                        <a:cubicBezTo>
                          <a:pt x="267" y="162"/>
                          <a:pt x="266" y="163"/>
                          <a:pt x="264" y="163"/>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142" name="Freeform 56">
                    <a:extLst>
                      <a:ext uri="{FF2B5EF4-FFF2-40B4-BE49-F238E27FC236}">
                        <a16:creationId xmlns:a16="http://schemas.microsoft.com/office/drawing/2014/main" id="{11C5E2AB-6627-45D4-86C3-BC1BEF851BFE}"/>
                      </a:ext>
                    </a:extLst>
                  </p:cNvPr>
                  <p:cNvSpPr>
                    <a:spLocks/>
                  </p:cNvSpPr>
                  <p:nvPr/>
                </p:nvSpPr>
                <p:spPr bwMode="auto">
                  <a:xfrm>
                    <a:off x="5781" y="649"/>
                    <a:ext cx="141" cy="124"/>
                  </a:xfrm>
                  <a:custGeom>
                    <a:avLst/>
                    <a:gdLst>
                      <a:gd name="T0" fmla="*/ 89 w 95"/>
                      <a:gd name="T1" fmla="*/ 84 h 84"/>
                      <a:gd name="T2" fmla="*/ 6 w 95"/>
                      <a:gd name="T3" fmla="*/ 84 h 84"/>
                      <a:gd name="T4" fmla="*/ 0 w 95"/>
                      <a:gd name="T5" fmla="*/ 78 h 84"/>
                      <a:gd name="T6" fmla="*/ 6 w 95"/>
                      <a:gd name="T7" fmla="*/ 72 h 84"/>
                      <a:gd name="T8" fmla="*/ 83 w 95"/>
                      <a:gd name="T9" fmla="*/ 72 h 84"/>
                      <a:gd name="T10" fmla="*/ 83 w 95"/>
                      <a:gd name="T11" fmla="*/ 6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6" y="84"/>
                          <a:pt x="6" y="84"/>
                          <a:pt x="6" y="84"/>
                        </a:cubicBezTo>
                        <a:cubicBezTo>
                          <a:pt x="3" y="84"/>
                          <a:pt x="0" y="81"/>
                          <a:pt x="0" y="78"/>
                        </a:cubicBezTo>
                        <a:cubicBezTo>
                          <a:pt x="0" y="75"/>
                          <a:pt x="3" y="72"/>
                          <a:pt x="6" y="72"/>
                        </a:cubicBezTo>
                        <a:cubicBezTo>
                          <a:pt x="83" y="72"/>
                          <a:pt x="83" y="72"/>
                          <a:pt x="83" y="72"/>
                        </a:cubicBezTo>
                        <a:cubicBezTo>
                          <a:pt x="83" y="6"/>
                          <a:pt x="83" y="6"/>
                          <a:pt x="83" y="6"/>
                        </a:cubicBezTo>
                        <a:cubicBezTo>
                          <a:pt x="83" y="3"/>
                          <a:pt x="86" y="0"/>
                          <a:pt x="89" y="0"/>
                        </a:cubicBezTo>
                        <a:cubicBezTo>
                          <a:pt x="93" y="0"/>
                          <a:pt x="95" y="3"/>
                          <a:pt x="95" y="6"/>
                        </a:cubicBezTo>
                        <a:cubicBezTo>
                          <a:pt x="95" y="78"/>
                          <a:pt x="95" y="78"/>
                          <a:pt x="95" y="78"/>
                        </a:cubicBezTo>
                        <a:cubicBezTo>
                          <a:pt x="95" y="81"/>
                          <a:pt x="93" y="84"/>
                          <a:pt x="89" y="84"/>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grpSp>
          </p:grpSp>
        </p:grpSp>
      </p:grpSp>
      <p:grpSp>
        <p:nvGrpSpPr>
          <p:cNvPr id="227" name="Grupo 226">
            <a:extLst>
              <a:ext uri="{FF2B5EF4-FFF2-40B4-BE49-F238E27FC236}">
                <a16:creationId xmlns:a16="http://schemas.microsoft.com/office/drawing/2014/main" id="{938586BB-4982-40B6-BE23-C1853BCBABAD}"/>
              </a:ext>
            </a:extLst>
          </p:cNvPr>
          <p:cNvGrpSpPr/>
          <p:nvPr/>
        </p:nvGrpSpPr>
        <p:grpSpPr>
          <a:xfrm>
            <a:off x="2820729" y="3279450"/>
            <a:ext cx="467146" cy="467048"/>
            <a:chOff x="2820729" y="3279450"/>
            <a:chExt cx="467146" cy="467048"/>
          </a:xfrm>
        </p:grpSpPr>
        <p:sp>
          <p:nvSpPr>
            <p:cNvPr id="130" name="Oval 155">
              <a:extLst>
                <a:ext uri="{FF2B5EF4-FFF2-40B4-BE49-F238E27FC236}">
                  <a16:creationId xmlns:a16="http://schemas.microsoft.com/office/drawing/2014/main" id="{55BEF8C0-2078-4A64-AC87-D2774DAE100E}"/>
                </a:ext>
              </a:extLst>
            </p:cNvPr>
            <p:cNvSpPr/>
            <p:nvPr/>
          </p:nvSpPr>
          <p:spPr>
            <a:xfrm>
              <a:off x="2820729" y="3279450"/>
              <a:ext cx="467146" cy="467048"/>
            </a:xfrm>
            <a:prstGeom prst="ellipse">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675">
                <a:solidFill>
                  <a:srgbClr val="FFFFFF"/>
                </a:solidFill>
                <a:latin typeface="Arial" panose="020B0604020202020204"/>
              </a:endParaRPr>
            </a:p>
          </p:txBody>
        </p:sp>
        <p:grpSp>
          <p:nvGrpSpPr>
            <p:cNvPr id="173" name="Group 158">
              <a:extLst>
                <a:ext uri="{FF2B5EF4-FFF2-40B4-BE49-F238E27FC236}">
                  <a16:creationId xmlns:a16="http://schemas.microsoft.com/office/drawing/2014/main" id="{47BE8227-8707-40D7-89B6-5B6303D2C0EA}"/>
                </a:ext>
              </a:extLst>
            </p:cNvPr>
            <p:cNvGrpSpPr>
              <a:grpSpLocks noChangeAspect="1"/>
            </p:cNvGrpSpPr>
            <p:nvPr/>
          </p:nvGrpSpPr>
          <p:grpSpPr bwMode="auto">
            <a:xfrm>
              <a:off x="2924799" y="3339675"/>
              <a:ext cx="273190" cy="326757"/>
              <a:chOff x="2436" y="437"/>
              <a:chExt cx="357" cy="427"/>
            </a:xfrm>
            <a:solidFill>
              <a:schemeClr val="tx1"/>
            </a:solidFill>
          </p:grpSpPr>
          <p:sp>
            <p:nvSpPr>
              <p:cNvPr id="174" name="Freeform 159">
                <a:extLst>
                  <a:ext uri="{FF2B5EF4-FFF2-40B4-BE49-F238E27FC236}">
                    <a16:creationId xmlns:a16="http://schemas.microsoft.com/office/drawing/2014/main" id="{356E592E-23FC-4C93-ABFD-049F2F2E92FC}"/>
                  </a:ext>
                </a:extLst>
              </p:cNvPr>
              <p:cNvSpPr>
                <a:spLocks noEditPoints="1"/>
              </p:cNvSpPr>
              <p:nvPr/>
            </p:nvSpPr>
            <p:spPr bwMode="auto">
              <a:xfrm>
                <a:off x="2517" y="499"/>
                <a:ext cx="194" cy="98"/>
              </a:xfrm>
              <a:custGeom>
                <a:avLst/>
                <a:gdLst>
                  <a:gd name="T0" fmla="*/ 125 w 131"/>
                  <a:gd name="T1" fmla="*/ 66 h 66"/>
                  <a:gd name="T2" fmla="*/ 6 w 131"/>
                  <a:gd name="T3" fmla="*/ 66 h 66"/>
                  <a:gd name="T4" fmla="*/ 1 w 131"/>
                  <a:gd name="T5" fmla="*/ 64 h 66"/>
                  <a:gd name="T6" fmla="*/ 0 w 131"/>
                  <a:gd name="T7" fmla="*/ 59 h 66"/>
                  <a:gd name="T8" fmla="*/ 66 w 131"/>
                  <a:gd name="T9" fmla="*/ 0 h 66"/>
                  <a:gd name="T10" fmla="*/ 131 w 131"/>
                  <a:gd name="T11" fmla="*/ 59 h 66"/>
                  <a:gd name="T12" fmla="*/ 130 w 131"/>
                  <a:gd name="T13" fmla="*/ 64 h 66"/>
                  <a:gd name="T14" fmla="*/ 125 w 131"/>
                  <a:gd name="T15" fmla="*/ 66 h 66"/>
                  <a:gd name="T16" fmla="*/ 13 w 131"/>
                  <a:gd name="T17" fmla="*/ 54 h 66"/>
                  <a:gd name="T18" fmla="*/ 118 w 131"/>
                  <a:gd name="T19" fmla="*/ 54 h 66"/>
                  <a:gd name="T20" fmla="*/ 66 w 131"/>
                  <a:gd name="T21" fmla="*/ 12 h 66"/>
                  <a:gd name="T22" fmla="*/ 13 w 131"/>
                  <a:gd name="T23"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66">
                    <a:moveTo>
                      <a:pt x="125" y="66"/>
                    </a:moveTo>
                    <a:cubicBezTo>
                      <a:pt x="6" y="66"/>
                      <a:pt x="6" y="66"/>
                      <a:pt x="6" y="66"/>
                    </a:cubicBezTo>
                    <a:cubicBezTo>
                      <a:pt x="4" y="66"/>
                      <a:pt x="3" y="65"/>
                      <a:pt x="1" y="64"/>
                    </a:cubicBezTo>
                    <a:cubicBezTo>
                      <a:pt x="0" y="63"/>
                      <a:pt x="0" y="61"/>
                      <a:pt x="0" y="59"/>
                    </a:cubicBezTo>
                    <a:cubicBezTo>
                      <a:pt x="3" y="26"/>
                      <a:pt x="32" y="0"/>
                      <a:pt x="66" y="0"/>
                    </a:cubicBezTo>
                    <a:cubicBezTo>
                      <a:pt x="99" y="0"/>
                      <a:pt x="128" y="26"/>
                      <a:pt x="131" y="59"/>
                    </a:cubicBezTo>
                    <a:cubicBezTo>
                      <a:pt x="131" y="61"/>
                      <a:pt x="131" y="63"/>
                      <a:pt x="130" y="64"/>
                    </a:cubicBezTo>
                    <a:cubicBezTo>
                      <a:pt x="129" y="65"/>
                      <a:pt x="127" y="66"/>
                      <a:pt x="125" y="66"/>
                    </a:cubicBezTo>
                    <a:close/>
                    <a:moveTo>
                      <a:pt x="13" y="54"/>
                    </a:moveTo>
                    <a:cubicBezTo>
                      <a:pt x="118" y="54"/>
                      <a:pt x="118" y="54"/>
                      <a:pt x="118" y="54"/>
                    </a:cubicBezTo>
                    <a:cubicBezTo>
                      <a:pt x="113" y="30"/>
                      <a:pt x="91" y="12"/>
                      <a:pt x="66" y="12"/>
                    </a:cubicBezTo>
                    <a:cubicBezTo>
                      <a:pt x="41" y="12"/>
                      <a:pt x="19" y="30"/>
                      <a:pt x="13" y="54"/>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175" name="Freeform 160">
                <a:extLst>
                  <a:ext uri="{FF2B5EF4-FFF2-40B4-BE49-F238E27FC236}">
                    <a16:creationId xmlns:a16="http://schemas.microsoft.com/office/drawing/2014/main" id="{1D063783-8590-4CA0-B0C1-6B2D9753119E}"/>
                  </a:ext>
                </a:extLst>
              </p:cNvPr>
              <p:cNvSpPr>
                <a:spLocks/>
              </p:cNvSpPr>
              <p:nvPr/>
            </p:nvSpPr>
            <p:spPr bwMode="auto">
              <a:xfrm>
                <a:off x="2535" y="437"/>
                <a:ext cx="47" cy="91"/>
              </a:xfrm>
              <a:custGeom>
                <a:avLst/>
                <a:gdLst>
                  <a:gd name="T0" fmla="*/ 25 w 32"/>
                  <a:gd name="T1" fmla="*/ 61 h 61"/>
                  <a:gd name="T2" fmla="*/ 20 w 32"/>
                  <a:gd name="T3" fmla="*/ 59 h 61"/>
                  <a:gd name="T4" fmla="*/ 10 w 32"/>
                  <a:gd name="T5" fmla="*/ 46 h 61"/>
                  <a:gd name="T6" fmla="*/ 0 w 32"/>
                  <a:gd name="T7" fmla="*/ 18 h 61"/>
                  <a:gd name="T8" fmla="*/ 0 w 32"/>
                  <a:gd name="T9" fmla="*/ 6 h 61"/>
                  <a:gd name="T10" fmla="*/ 6 w 32"/>
                  <a:gd name="T11" fmla="*/ 0 h 61"/>
                  <a:gd name="T12" fmla="*/ 6 w 32"/>
                  <a:gd name="T13" fmla="*/ 0 h 61"/>
                  <a:gd name="T14" fmla="*/ 12 w 32"/>
                  <a:gd name="T15" fmla="*/ 6 h 61"/>
                  <a:gd name="T16" fmla="*/ 12 w 32"/>
                  <a:gd name="T17" fmla="*/ 18 h 61"/>
                  <a:gd name="T18" fmla="*/ 20 w 32"/>
                  <a:gd name="T19" fmla="*/ 39 h 61"/>
                  <a:gd name="T20" fmla="*/ 30 w 32"/>
                  <a:gd name="T21" fmla="*/ 52 h 61"/>
                  <a:gd name="T22" fmla="*/ 28 w 32"/>
                  <a:gd name="T23" fmla="*/ 60 h 61"/>
                  <a:gd name="T24" fmla="*/ 25 w 32"/>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61">
                    <a:moveTo>
                      <a:pt x="25" y="61"/>
                    </a:moveTo>
                    <a:cubicBezTo>
                      <a:pt x="23" y="61"/>
                      <a:pt x="21" y="61"/>
                      <a:pt x="20" y="59"/>
                    </a:cubicBezTo>
                    <a:cubicBezTo>
                      <a:pt x="20" y="59"/>
                      <a:pt x="16" y="53"/>
                      <a:pt x="10" y="46"/>
                    </a:cubicBezTo>
                    <a:cubicBezTo>
                      <a:pt x="4" y="38"/>
                      <a:pt x="0" y="26"/>
                      <a:pt x="0" y="18"/>
                    </a:cubicBezTo>
                    <a:cubicBezTo>
                      <a:pt x="0" y="6"/>
                      <a:pt x="0" y="6"/>
                      <a:pt x="0" y="6"/>
                    </a:cubicBezTo>
                    <a:cubicBezTo>
                      <a:pt x="0" y="3"/>
                      <a:pt x="2" y="0"/>
                      <a:pt x="6" y="0"/>
                    </a:cubicBezTo>
                    <a:cubicBezTo>
                      <a:pt x="6" y="0"/>
                      <a:pt x="6" y="0"/>
                      <a:pt x="6" y="0"/>
                    </a:cubicBezTo>
                    <a:cubicBezTo>
                      <a:pt x="9" y="0"/>
                      <a:pt x="12" y="3"/>
                      <a:pt x="12" y="6"/>
                    </a:cubicBezTo>
                    <a:cubicBezTo>
                      <a:pt x="12" y="18"/>
                      <a:pt x="12" y="18"/>
                      <a:pt x="12" y="18"/>
                    </a:cubicBezTo>
                    <a:cubicBezTo>
                      <a:pt x="12" y="23"/>
                      <a:pt x="15" y="33"/>
                      <a:pt x="20" y="39"/>
                    </a:cubicBezTo>
                    <a:cubicBezTo>
                      <a:pt x="25" y="46"/>
                      <a:pt x="30" y="52"/>
                      <a:pt x="30" y="52"/>
                    </a:cubicBezTo>
                    <a:cubicBezTo>
                      <a:pt x="32" y="54"/>
                      <a:pt x="31" y="58"/>
                      <a:pt x="28" y="60"/>
                    </a:cubicBezTo>
                    <a:cubicBezTo>
                      <a:pt x="27" y="61"/>
                      <a:pt x="26" y="61"/>
                      <a:pt x="25" y="61"/>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176" name="Freeform 161">
                <a:extLst>
                  <a:ext uri="{FF2B5EF4-FFF2-40B4-BE49-F238E27FC236}">
                    <a16:creationId xmlns:a16="http://schemas.microsoft.com/office/drawing/2014/main" id="{4021BF5E-AADE-4E04-8BC1-6A1A4BAB063C}"/>
                  </a:ext>
                </a:extLst>
              </p:cNvPr>
              <p:cNvSpPr>
                <a:spLocks/>
              </p:cNvSpPr>
              <p:nvPr/>
            </p:nvSpPr>
            <p:spPr bwMode="auto">
              <a:xfrm>
                <a:off x="2648" y="437"/>
                <a:ext cx="47" cy="91"/>
              </a:xfrm>
              <a:custGeom>
                <a:avLst/>
                <a:gdLst>
                  <a:gd name="T0" fmla="*/ 6 w 32"/>
                  <a:gd name="T1" fmla="*/ 61 h 61"/>
                  <a:gd name="T2" fmla="*/ 3 w 32"/>
                  <a:gd name="T3" fmla="*/ 60 h 61"/>
                  <a:gd name="T4" fmla="*/ 2 w 32"/>
                  <a:gd name="T5" fmla="*/ 52 h 61"/>
                  <a:gd name="T6" fmla="*/ 11 w 32"/>
                  <a:gd name="T7" fmla="*/ 39 h 61"/>
                  <a:gd name="T8" fmla="*/ 20 w 32"/>
                  <a:gd name="T9" fmla="*/ 18 h 61"/>
                  <a:gd name="T10" fmla="*/ 20 w 32"/>
                  <a:gd name="T11" fmla="*/ 6 h 61"/>
                  <a:gd name="T12" fmla="*/ 26 w 32"/>
                  <a:gd name="T13" fmla="*/ 0 h 61"/>
                  <a:gd name="T14" fmla="*/ 26 w 32"/>
                  <a:gd name="T15" fmla="*/ 0 h 61"/>
                  <a:gd name="T16" fmla="*/ 32 w 32"/>
                  <a:gd name="T17" fmla="*/ 6 h 61"/>
                  <a:gd name="T18" fmla="*/ 32 w 32"/>
                  <a:gd name="T19" fmla="*/ 18 h 61"/>
                  <a:gd name="T20" fmla="*/ 21 w 32"/>
                  <a:gd name="T21" fmla="*/ 46 h 61"/>
                  <a:gd name="T22" fmla="*/ 11 w 32"/>
                  <a:gd name="T23" fmla="*/ 59 h 61"/>
                  <a:gd name="T24" fmla="*/ 6 w 32"/>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61">
                    <a:moveTo>
                      <a:pt x="6" y="61"/>
                    </a:moveTo>
                    <a:cubicBezTo>
                      <a:pt x="5" y="61"/>
                      <a:pt x="4" y="61"/>
                      <a:pt x="3" y="60"/>
                    </a:cubicBezTo>
                    <a:cubicBezTo>
                      <a:pt x="0" y="58"/>
                      <a:pt x="0" y="54"/>
                      <a:pt x="2" y="52"/>
                    </a:cubicBezTo>
                    <a:cubicBezTo>
                      <a:pt x="2" y="52"/>
                      <a:pt x="6" y="46"/>
                      <a:pt x="11" y="39"/>
                    </a:cubicBezTo>
                    <a:cubicBezTo>
                      <a:pt x="16" y="33"/>
                      <a:pt x="20" y="23"/>
                      <a:pt x="20" y="18"/>
                    </a:cubicBezTo>
                    <a:cubicBezTo>
                      <a:pt x="20" y="6"/>
                      <a:pt x="20" y="6"/>
                      <a:pt x="20" y="6"/>
                    </a:cubicBezTo>
                    <a:cubicBezTo>
                      <a:pt x="20" y="3"/>
                      <a:pt x="22" y="0"/>
                      <a:pt x="26" y="0"/>
                    </a:cubicBezTo>
                    <a:cubicBezTo>
                      <a:pt x="26" y="0"/>
                      <a:pt x="26" y="0"/>
                      <a:pt x="26" y="0"/>
                    </a:cubicBezTo>
                    <a:cubicBezTo>
                      <a:pt x="29" y="0"/>
                      <a:pt x="32" y="3"/>
                      <a:pt x="32" y="6"/>
                    </a:cubicBezTo>
                    <a:cubicBezTo>
                      <a:pt x="32" y="18"/>
                      <a:pt x="32" y="18"/>
                      <a:pt x="32" y="18"/>
                    </a:cubicBezTo>
                    <a:cubicBezTo>
                      <a:pt x="32" y="26"/>
                      <a:pt x="27" y="38"/>
                      <a:pt x="21" y="46"/>
                    </a:cubicBezTo>
                    <a:cubicBezTo>
                      <a:pt x="16" y="53"/>
                      <a:pt x="11" y="59"/>
                      <a:pt x="11" y="59"/>
                    </a:cubicBezTo>
                    <a:cubicBezTo>
                      <a:pt x="10" y="61"/>
                      <a:pt x="8" y="61"/>
                      <a:pt x="6" y="61"/>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177" name="Freeform 162">
                <a:extLst>
                  <a:ext uri="{FF2B5EF4-FFF2-40B4-BE49-F238E27FC236}">
                    <a16:creationId xmlns:a16="http://schemas.microsoft.com/office/drawing/2014/main" id="{FA508843-25B6-4727-95AB-C48C414B9186}"/>
                  </a:ext>
                </a:extLst>
              </p:cNvPr>
              <p:cNvSpPr>
                <a:spLocks noEditPoints="1"/>
              </p:cNvSpPr>
              <p:nvPr/>
            </p:nvSpPr>
            <p:spPr bwMode="auto">
              <a:xfrm>
                <a:off x="2517" y="615"/>
                <a:ext cx="196" cy="249"/>
              </a:xfrm>
              <a:custGeom>
                <a:avLst/>
                <a:gdLst>
                  <a:gd name="T0" fmla="*/ 66 w 132"/>
                  <a:gd name="T1" fmla="*/ 168 h 168"/>
                  <a:gd name="T2" fmla="*/ 62 w 132"/>
                  <a:gd name="T3" fmla="*/ 167 h 168"/>
                  <a:gd name="T4" fmla="*/ 0 w 132"/>
                  <a:gd name="T5" fmla="*/ 78 h 168"/>
                  <a:gd name="T6" fmla="*/ 0 w 132"/>
                  <a:gd name="T7" fmla="*/ 6 h 168"/>
                  <a:gd name="T8" fmla="*/ 6 w 132"/>
                  <a:gd name="T9" fmla="*/ 0 h 168"/>
                  <a:gd name="T10" fmla="*/ 126 w 132"/>
                  <a:gd name="T11" fmla="*/ 0 h 168"/>
                  <a:gd name="T12" fmla="*/ 132 w 132"/>
                  <a:gd name="T13" fmla="*/ 6 h 168"/>
                  <a:gd name="T14" fmla="*/ 132 w 132"/>
                  <a:gd name="T15" fmla="*/ 78 h 168"/>
                  <a:gd name="T16" fmla="*/ 70 w 132"/>
                  <a:gd name="T17" fmla="*/ 167 h 168"/>
                  <a:gd name="T18" fmla="*/ 66 w 132"/>
                  <a:gd name="T19" fmla="*/ 168 h 168"/>
                  <a:gd name="T20" fmla="*/ 12 w 132"/>
                  <a:gd name="T21" fmla="*/ 12 h 168"/>
                  <a:gd name="T22" fmla="*/ 12 w 132"/>
                  <a:gd name="T23" fmla="*/ 78 h 168"/>
                  <a:gd name="T24" fmla="*/ 66 w 132"/>
                  <a:gd name="T25" fmla="*/ 154 h 168"/>
                  <a:gd name="T26" fmla="*/ 120 w 132"/>
                  <a:gd name="T27" fmla="*/ 78 h 168"/>
                  <a:gd name="T28" fmla="*/ 120 w 132"/>
                  <a:gd name="T29" fmla="*/ 12 h 168"/>
                  <a:gd name="T30" fmla="*/ 12 w 132"/>
                  <a:gd name="T31"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8">
                    <a:moveTo>
                      <a:pt x="66" y="168"/>
                    </a:moveTo>
                    <a:cubicBezTo>
                      <a:pt x="64" y="168"/>
                      <a:pt x="63" y="168"/>
                      <a:pt x="62" y="167"/>
                    </a:cubicBezTo>
                    <a:cubicBezTo>
                      <a:pt x="59" y="164"/>
                      <a:pt x="0" y="114"/>
                      <a:pt x="0" y="78"/>
                    </a:cubicBezTo>
                    <a:cubicBezTo>
                      <a:pt x="0" y="6"/>
                      <a:pt x="0" y="6"/>
                      <a:pt x="0" y="6"/>
                    </a:cubicBezTo>
                    <a:cubicBezTo>
                      <a:pt x="0" y="3"/>
                      <a:pt x="2" y="0"/>
                      <a:pt x="6" y="0"/>
                    </a:cubicBezTo>
                    <a:cubicBezTo>
                      <a:pt x="126" y="0"/>
                      <a:pt x="126" y="0"/>
                      <a:pt x="126" y="0"/>
                    </a:cubicBezTo>
                    <a:cubicBezTo>
                      <a:pt x="129" y="0"/>
                      <a:pt x="132" y="3"/>
                      <a:pt x="132" y="6"/>
                    </a:cubicBezTo>
                    <a:cubicBezTo>
                      <a:pt x="132" y="78"/>
                      <a:pt x="132" y="78"/>
                      <a:pt x="132" y="78"/>
                    </a:cubicBezTo>
                    <a:cubicBezTo>
                      <a:pt x="132" y="114"/>
                      <a:pt x="72" y="164"/>
                      <a:pt x="70" y="167"/>
                    </a:cubicBezTo>
                    <a:cubicBezTo>
                      <a:pt x="68" y="168"/>
                      <a:pt x="67" y="168"/>
                      <a:pt x="66" y="168"/>
                    </a:cubicBezTo>
                    <a:close/>
                    <a:moveTo>
                      <a:pt x="12" y="12"/>
                    </a:moveTo>
                    <a:cubicBezTo>
                      <a:pt x="12" y="78"/>
                      <a:pt x="12" y="78"/>
                      <a:pt x="12" y="78"/>
                    </a:cubicBezTo>
                    <a:cubicBezTo>
                      <a:pt x="12" y="101"/>
                      <a:pt x="48" y="138"/>
                      <a:pt x="66" y="154"/>
                    </a:cubicBezTo>
                    <a:cubicBezTo>
                      <a:pt x="84" y="138"/>
                      <a:pt x="120" y="101"/>
                      <a:pt x="120" y="78"/>
                    </a:cubicBezTo>
                    <a:cubicBezTo>
                      <a:pt x="120" y="12"/>
                      <a:pt x="120" y="12"/>
                      <a:pt x="120" y="12"/>
                    </a:cubicBezTo>
                    <a:lnTo>
                      <a:pt x="12" y="12"/>
                    </a:ln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178" name="Freeform 163">
                <a:extLst>
                  <a:ext uri="{FF2B5EF4-FFF2-40B4-BE49-F238E27FC236}">
                    <a16:creationId xmlns:a16="http://schemas.microsoft.com/office/drawing/2014/main" id="{2ACFD0C6-153C-4871-BB42-B1A927187A23}"/>
                  </a:ext>
                </a:extLst>
              </p:cNvPr>
              <p:cNvSpPr>
                <a:spLocks/>
              </p:cNvSpPr>
              <p:nvPr/>
            </p:nvSpPr>
            <p:spPr bwMode="auto">
              <a:xfrm>
                <a:off x="2436" y="615"/>
                <a:ext cx="99" cy="53"/>
              </a:xfrm>
              <a:custGeom>
                <a:avLst/>
                <a:gdLst>
                  <a:gd name="T0" fmla="*/ 7 w 67"/>
                  <a:gd name="T1" fmla="*/ 36 h 36"/>
                  <a:gd name="T2" fmla="*/ 2 w 67"/>
                  <a:gd name="T3" fmla="*/ 34 h 36"/>
                  <a:gd name="T4" fmla="*/ 2 w 67"/>
                  <a:gd name="T5" fmla="*/ 26 h 36"/>
                  <a:gd name="T6" fmla="*/ 14 w 67"/>
                  <a:gd name="T7" fmla="*/ 14 h 36"/>
                  <a:gd name="T8" fmla="*/ 46 w 67"/>
                  <a:gd name="T9" fmla="*/ 0 h 36"/>
                  <a:gd name="T10" fmla="*/ 61 w 67"/>
                  <a:gd name="T11" fmla="*/ 0 h 36"/>
                  <a:gd name="T12" fmla="*/ 67 w 67"/>
                  <a:gd name="T13" fmla="*/ 6 h 36"/>
                  <a:gd name="T14" fmla="*/ 61 w 67"/>
                  <a:gd name="T15" fmla="*/ 12 h 36"/>
                  <a:gd name="T16" fmla="*/ 46 w 67"/>
                  <a:gd name="T17" fmla="*/ 12 h 36"/>
                  <a:gd name="T18" fmla="*/ 23 w 67"/>
                  <a:gd name="T19" fmla="*/ 22 h 36"/>
                  <a:gd name="T20" fmla="*/ 11 w 67"/>
                  <a:gd name="T21" fmla="*/ 34 h 36"/>
                  <a:gd name="T22" fmla="*/ 7 w 67"/>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36">
                    <a:moveTo>
                      <a:pt x="7" y="36"/>
                    </a:moveTo>
                    <a:cubicBezTo>
                      <a:pt x="5" y="36"/>
                      <a:pt x="4" y="35"/>
                      <a:pt x="2" y="34"/>
                    </a:cubicBezTo>
                    <a:cubicBezTo>
                      <a:pt x="0" y="32"/>
                      <a:pt x="0" y="28"/>
                      <a:pt x="2" y="26"/>
                    </a:cubicBezTo>
                    <a:cubicBezTo>
                      <a:pt x="14" y="14"/>
                      <a:pt x="14" y="14"/>
                      <a:pt x="14" y="14"/>
                    </a:cubicBezTo>
                    <a:cubicBezTo>
                      <a:pt x="22" y="6"/>
                      <a:pt x="36" y="0"/>
                      <a:pt x="46" y="0"/>
                    </a:cubicBezTo>
                    <a:cubicBezTo>
                      <a:pt x="61" y="0"/>
                      <a:pt x="61" y="0"/>
                      <a:pt x="61" y="0"/>
                    </a:cubicBezTo>
                    <a:cubicBezTo>
                      <a:pt x="64" y="0"/>
                      <a:pt x="67" y="3"/>
                      <a:pt x="67" y="6"/>
                    </a:cubicBezTo>
                    <a:cubicBezTo>
                      <a:pt x="67" y="9"/>
                      <a:pt x="64" y="12"/>
                      <a:pt x="61" y="12"/>
                    </a:cubicBezTo>
                    <a:cubicBezTo>
                      <a:pt x="46" y="12"/>
                      <a:pt x="46" y="12"/>
                      <a:pt x="46" y="12"/>
                    </a:cubicBezTo>
                    <a:cubicBezTo>
                      <a:pt x="39" y="12"/>
                      <a:pt x="28" y="17"/>
                      <a:pt x="23" y="22"/>
                    </a:cubicBezTo>
                    <a:cubicBezTo>
                      <a:pt x="11" y="34"/>
                      <a:pt x="11" y="34"/>
                      <a:pt x="11" y="34"/>
                    </a:cubicBezTo>
                    <a:cubicBezTo>
                      <a:pt x="10" y="35"/>
                      <a:pt x="8" y="36"/>
                      <a:pt x="7" y="36"/>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179" name="Freeform 164">
                <a:extLst>
                  <a:ext uri="{FF2B5EF4-FFF2-40B4-BE49-F238E27FC236}">
                    <a16:creationId xmlns:a16="http://schemas.microsoft.com/office/drawing/2014/main" id="{798B02F0-D006-45DB-9F92-6FEA63D6F416}"/>
                  </a:ext>
                </a:extLst>
              </p:cNvPr>
              <p:cNvSpPr>
                <a:spLocks/>
              </p:cNvSpPr>
              <p:nvPr/>
            </p:nvSpPr>
            <p:spPr bwMode="auto">
              <a:xfrm>
                <a:off x="2436" y="668"/>
                <a:ext cx="99" cy="53"/>
              </a:xfrm>
              <a:custGeom>
                <a:avLst/>
                <a:gdLst>
                  <a:gd name="T0" fmla="*/ 7 w 67"/>
                  <a:gd name="T1" fmla="*/ 36 h 36"/>
                  <a:gd name="T2" fmla="*/ 2 w 67"/>
                  <a:gd name="T3" fmla="*/ 34 h 36"/>
                  <a:gd name="T4" fmla="*/ 2 w 67"/>
                  <a:gd name="T5" fmla="*/ 26 h 36"/>
                  <a:gd name="T6" fmla="*/ 14 w 67"/>
                  <a:gd name="T7" fmla="*/ 14 h 36"/>
                  <a:gd name="T8" fmla="*/ 46 w 67"/>
                  <a:gd name="T9" fmla="*/ 0 h 36"/>
                  <a:gd name="T10" fmla="*/ 61 w 67"/>
                  <a:gd name="T11" fmla="*/ 0 h 36"/>
                  <a:gd name="T12" fmla="*/ 67 w 67"/>
                  <a:gd name="T13" fmla="*/ 6 h 36"/>
                  <a:gd name="T14" fmla="*/ 61 w 67"/>
                  <a:gd name="T15" fmla="*/ 12 h 36"/>
                  <a:gd name="T16" fmla="*/ 46 w 67"/>
                  <a:gd name="T17" fmla="*/ 12 h 36"/>
                  <a:gd name="T18" fmla="*/ 23 w 67"/>
                  <a:gd name="T19" fmla="*/ 22 h 36"/>
                  <a:gd name="T20" fmla="*/ 11 w 67"/>
                  <a:gd name="T21" fmla="*/ 34 h 36"/>
                  <a:gd name="T22" fmla="*/ 7 w 67"/>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36">
                    <a:moveTo>
                      <a:pt x="7" y="36"/>
                    </a:moveTo>
                    <a:cubicBezTo>
                      <a:pt x="5" y="36"/>
                      <a:pt x="4" y="35"/>
                      <a:pt x="2" y="34"/>
                    </a:cubicBezTo>
                    <a:cubicBezTo>
                      <a:pt x="0" y="32"/>
                      <a:pt x="0" y="28"/>
                      <a:pt x="2" y="26"/>
                    </a:cubicBezTo>
                    <a:cubicBezTo>
                      <a:pt x="14" y="14"/>
                      <a:pt x="14" y="14"/>
                      <a:pt x="14" y="14"/>
                    </a:cubicBezTo>
                    <a:cubicBezTo>
                      <a:pt x="22" y="6"/>
                      <a:pt x="36" y="0"/>
                      <a:pt x="46" y="0"/>
                    </a:cubicBezTo>
                    <a:cubicBezTo>
                      <a:pt x="61" y="0"/>
                      <a:pt x="61" y="0"/>
                      <a:pt x="61" y="0"/>
                    </a:cubicBezTo>
                    <a:cubicBezTo>
                      <a:pt x="64" y="0"/>
                      <a:pt x="67" y="3"/>
                      <a:pt x="67" y="6"/>
                    </a:cubicBezTo>
                    <a:cubicBezTo>
                      <a:pt x="67" y="9"/>
                      <a:pt x="64" y="12"/>
                      <a:pt x="61" y="12"/>
                    </a:cubicBezTo>
                    <a:cubicBezTo>
                      <a:pt x="46" y="12"/>
                      <a:pt x="46" y="12"/>
                      <a:pt x="46" y="12"/>
                    </a:cubicBezTo>
                    <a:cubicBezTo>
                      <a:pt x="39" y="12"/>
                      <a:pt x="28" y="17"/>
                      <a:pt x="23" y="22"/>
                    </a:cubicBezTo>
                    <a:cubicBezTo>
                      <a:pt x="11" y="34"/>
                      <a:pt x="11" y="34"/>
                      <a:pt x="11" y="34"/>
                    </a:cubicBezTo>
                    <a:cubicBezTo>
                      <a:pt x="10" y="35"/>
                      <a:pt x="8" y="36"/>
                      <a:pt x="7" y="36"/>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180" name="Freeform 165">
                <a:extLst>
                  <a:ext uri="{FF2B5EF4-FFF2-40B4-BE49-F238E27FC236}">
                    <a16:creationId xmlns:a16="http://schemas.microsoft.com/office/drawing/2014/main" id="{7524A7DB-552E-4801-89B2-34B94AF6542B}"/>
                  </a:ext>
                </a:extLst>
              </p:cNvPr>
              <p:cNvSpPr>
                <a:spLocks/>
              </p:cNvSpPr>
              <p:nvPr/>
            </p:nvSpPr>
            <p:spPr bwMode="auto">
              <a:xfrm>
                <a:off x="2436" y="721"/>
                <a:ext cx="99" cy="54"/>
              </a:xfrm>
              <a:custGeom>
                <a:avLst/>
                <a:gdLst>
                  <a:gd name="T0" fmla="*/ 7 w 67"/>
                  <a:gd name="T1" fmla="*/ 36 h 36"/>
                  <a:gd name="T2" fmla="*/ 2 w 67"/>
                  <a:gd name="T3" fmla="*/ 34 h 36"/>
                  <a:gd name="T4" fmla="*/ 2 w 67"/>
                  <a:gd name="T5" fmla="*/ 26 h 36"/>
                  <a:gd name="T6" fmla="*/ 14 w 67"/>
                  <a:gd name="T7" fmla="*/ 14 h 36"/>
                  <a:gd name="T8" fmla="*/ 46 w 67"/>
                  <a:gd name="T9" fmla="*/ 0 h 36"/>
                  <a:gd name="T10" fmla="*/ 61 w 67"/>
                  <a:gd name="T11" fmla="*/ 0 h 36"/>
                  <a:gd name="T12" fmla="*/ 67 w 67"/>
                  <a:gd name="T13" fmla="*/ 6 h 36"/>
                  <a:gd name="T14" fmla="*/ 61 w 67"/>
                  <a:gd name="T15" fmla="*/ 12 h 36"/>
                  <a:gd name="T16" fmla="*/ 46 w 67"/>
                  <a:gd name="T17" fmla="*/ 12 h 36"/>
                  <a:gd name="T18" fmla="*/ 23 w 67"/>
                  <a:gd name="T19" fmla="*/ 22 h 36"/>
                  <a:gd name="T20" fmla="*/ 11 w 67"/>
                  <a:gd name="T21" fmla="*/ 34 h 36"/>
                  <a:gd name="T22" fmla="*/ 7 w 67"/>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36">
                    <a:moveTo>
                      <a:pt x="7" y="36"/>
                    </a:moveTo>
                    <a:cubicBezTo>
                      <a:pt x="5" y="36"/>
                      <a:pt x="4" y="35"/>
                      <a:pt x="2" y="34"/>
                    </a:cubicBezTo>
                    <a:cubicBezTo>
                      <a:pt x="0" y="32"/>
                      <a:pt x="0" y="28"/>
                      <a:pt x="2" y="26"/>
                    </a:cubicBezTo>
                    <a:cubicBezTo>
                      <a:pt x="14" y="14"/>
                      <a:pt x="14" y="14"/>
                      <a:pt x="14" y="14"/>
                    </a:cubicBezTo>
                    <a:cubicBezTo>
                      <a:pt x="22" y="6"/>
                      <a:pt x="36" y="0"/>
                      <a:pt x="46" y="0"/>
                    </a:cubicBezTo>
                    <a:cubicBezTo>
                      <a:pt x="61" y="0"/>
                      <a:pt x="61" y="0"/>
                      <a:pt x="61" y="0"/>
                    </a:cubicBezTo>
                    <a:cubicBezTo>
                      <a:pt x="64" y="0"/>
                      <a:pt x="67" y="3"/>
                      <a:pt x="67" y="6"/>
                    </a:cubicBezTo>
                    <a:cubicBezTo>
                      <a:pt x="67" y="9"/>
                      <a:pt x="64" y="12"/>
                      <a:pt x="61" y="12"/>
                    </a:cubicBezTo>
                    <a:cubicBezTo>
                      <a:pt x="46" y="12"/>
                      <a:pt x="46" y="12"/>
                      <a:pt x="46" y="12"/>
                    </a:cubicBezTo>
                    <a:cubicBezTo>
                      <a:pt x="39" y="12"/>
                      <a:pt x="28" y="17"/>
                      <a:pt x="23" y="22"/>
                    </a:cubicBezTo>
                    <a:cubicBezTo>
                      <a:pt x="11" y="34"/>
                      <a:pt x="11" y="34"/>
                      <a:pt x="11" y="34"/>
                    </a:cubicBezTo>
                    <a:cubicBezTo>
                      <a:pt x="10" y="35"/>
                      <a:pt x="8" y="36"/>
                      <a:pt x="7" y="36"/>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181" name="Freeform 166">
                <a:extLst>
                  <a:ext uri="{FF2B5EF4-FFF2-40B4-BE49-F238E27FC236}">
                    <a16:creationId xmlns:a16="http://schemas.microsoft.com/office/drawing/2014/main" id="{756ACDF3-EE3E-4EC0-B059-55F75EDC4A65}"/>
                  </a:ext>
                </a:extLst>
              </p:cNvPr>
              <p:cNvSpPr>
                <a:spLocks/>
              </p:cNvSpPr>
              <p:nvPr/>
            </p:nvSpPr>
            <p:spPr bwMode="auto">
              <a:xfrm>
                <a:off x="2695" y="615"/>
                <a:ext cx="98" cy="53"/>
              </a:xfrm>
              <a:custGeom>
                <a:avLst/>
                <a:gdLst>
                  <a:gd name="T0" fmla="*/ 60 w 66"/>
                  <a:gd name="T1" fmla="*/ 36 h 36"/>
                  <a:gd name="T2" fmla="*/ 55 w 66"/>
                  <a:gd name="T3" fmla="*/ 34 h 36"/>
                  <a:gd name="T4" fmla="*/ 43 w 66"/>
                  <a:gd name="T5" fmla="*/ 22 h 36"/>
                  <a:gd name="T6" fmla="*/ 21 w 66"/>
                  <a:gd name="T7" fmla="*/ 12 h 36"/>
                  <a:gd name="T8" fmla="*/ 6 w 66"/>
                  <a:gd name="T9" fmla="*/ 12 h 36"/>
                  <a:gd name="T10" fmla="*/ 0 w 66"/>
                  <a:gd name="T11" fmla="*/ 6 h 36"/>
                  <a:gd name="T12" fmla="*/ 6 w 66"/>
                  <a:gd name="T13" fmla="*/ 0 h 36"/>
                  <a:gd name="T14" fmla="*/ 21 w 66"/>
                  <a:gd name="T15" fmla="*/ 0 h 36"/>
                  <a:gd name="T16" fmla="*/ 52 w 66"/>
                  <a:gd name="T17" fmla="*/ 14 h 36"/>
                  <a:gd name="T18" fmla="*/ 64 w 66"/>
                  <a:gd name="T19" fmla="*/ 26 h 36"/>
                  <a:gd name="T20" fmla="*/ 64 w 66"/>
                  <a:gd name="T21" fmla="*/ 34 h 36"/>
                  <a:gd name="T22" fmla="*/ 60 w 66"/>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6">
                    <a:moveTo>
                      <a:pt x="60" y="36"/>
                    </a:moveTo>
                    <a:cubicBezTo>
                      <a:pt x="58" y="36"/>
                      <a:pt x="57" y="35"/>
                      <a:pt x="55" y="34"/>
                    </a:cubicBezTo>
                    <a:cubicBezTo>
                      <a:pt x="43" y="22"/>
                      <a:pt x="43" y="22"/>
                      <a:pt x="43" y="22"/>
                    </a:cubicBezTo>
                    <a:cubicBezTo>
                      <a:pt x="38" y="17"/>
                      <a:pt x="27" y="12"/>
                      <a:pt x="21" y="12"/>
                    </a:cubicBezTo>
                    <a:cubicBezTo>
                      <a:pt x="6" y="12"/>
                      <a:pt x="6" y="12"/>
                      <a:pt x="6" y="12"/>
                    </a:cubicBezTo>
                    <a:cubicBezTo>
                      <a:pt x="2" y="12"/>
                      <a:pt x="0" y="9"/>
                      <a:pt x="0" y="6"/>
                    </a:cubicBezTo>
                    <a:cubicBezTo>
                      <a:pt x="0" y="3"/>
                      <a:pt x="2" y="0"/>
                      <a:pt x="6" y="0"/>
                    </a:cubicBezTo>
                    <a:cubicBezTo>
                      <a:pt x="21" y="0"/>
                      <a:pt x="21" y="0"/>
                      <a:pt x="21" y="0"/>
                    </a:cubicBezTo>
                    <a:cubicBezTo>
                      <a:pt x="30" y="0"/>
                      <a:pt x="44" y="6"/>
                      <a:pt x="52" y="14"/>
                    </a:cubicBezTo>
                    <a:cubicBezTo>
                      <a:pt x="64" y="26"/>
                      <a:pt x="64" y="26"/>
                      <a:pt x="64" y="26"/>
                    </a:cubicBezTo>
                    <a:cubicBezTo>
                      <a:pt x="66" y="28"/>
                      <a:pt x="66" y="32"/>
                      <a:pt x="64" y="34"/>
                    </a:cubicBezTo>
                    <a:cubicBezTo>
                      <a:pt x="63" y="35"/>
                      <a:pt x="61" y="36"/>
                      <a:pt x="60" y="36"/>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182" name="Freeform 167">
                <a:extLst>
                  <a:ext uri="{FF2B5EF4-FFF2-40B4-BE49-F238E27FC236}">
                    <a16:creationId xmlns:a16="http://schemas.microsoft.com/office/drawing/2014/main" id="{D2901BD0-29C8-4DF0-AD6F-6212FA13D9A7}"/>
                  </a:ext>
                </a:extLst>
              </p:cNvPr>
              <p:cNvSpPr>
                <a:spLocks/>
              </p:cNvSpPr>
              <p:nvPr/>
            </p:nvSpPr>
            <p:spPr bwMode="auto">
              <a:xfrm>
                <a:off x="2695" y="668"/>
                <a:ext cx="98" cy="53"/>
              </a:xfrm>
              <a:custGeom>
                <a:avLst/>
                <a:gdLst>
                  <a:gd name="T0" fmla="*/ 60 w 66"/>
                  <a:gd name="T1" fmla="*/ 36 h 36"/>
                  <a:gd name="T2" fmla="*/ 55 w 66"/>
                  <a:gd name="T3" fmla="*/ 34 h 36"/>
                  <a:gd name="T4" fmla="*/ 43 w 66"/>
                  <a:gd name="T5" fmla="*/ 22 h 36"/>
                  <a:gd name="T6" fmla="*/ 21 w 66"/>
                  <a:gd name="T7" fmla="*/ 12 h 36"/>
                  <a:gd name="T8" fmla="*/ 6 w 66"/>
                  <a:gd name="T9" fmla="*/ 12 h 36"/>
                  <a:gd name="T10" fmla="*/ 0 w 66"/>
                  <a:gd name="T11" fmla="*/ 6 h 36"/>
                  <a:gd name="T12" fmla="*/ 6 w 66"/>
                  <a:gd name="T13" fmla="*/ 0 h 36"/>
                  <a:gd name="T14" fmla="*/ 21 w 66"/>
                  <a:gd name="T15" fmla="*/ 0 h 36"/>
                  <a:gd name="T16" fmla="*/ 52 w 66"/>
                  <a:gd name="T17" fmla="*/ 14 h 36"/>
                  <a:gd name="T18" fmla="*/ 64 w 66"/>
                  <a:gd name="T19" fmla="*/ 26 h 36"/>
                  <a:gd name="T20" fmla="*/ 64 w 66"/>
                  <a:gd name="T21" fmla="*/ 34 h 36"/>
                  <a:gd name="T22" fmla="*/ 60 w 66"/>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6">
                    <a:moveTo>
                      <a:pt x="60" y="36"/>
                    </a:moveTo>
                    <a:cubicBezTo>
                      <a:pt x="58" y="36"/>
                      <a:pt x="57" y="35"/>
                      <a:pt x="55" y="34"/>
                    </a:cubicBezTo>
                    <a:cubicBezTo>
                      <a:pt x="43" y="22"/>
                      <a:pt x="43" y="22"/>
                      <a:pt x="43" y="22"/>
                    </a:cubicBezTo>
                    <a:cubicBezTo>
                      <a:pt x="38" y="17"/>
                      <a:pt x="27" y="12"/>
                      <a:pt x="21" y="12"/>
                    </a:cubicBezTo>
                    <a:cubicBezTo>
                      <a:pt x="6" y="12"/>
                      <a:pt x="6" y="12"/>
                      <a:pt x="6" y="12"/>
                    </a:cubicBezTo>
                    <a:cubicBezTo>
                      <a:pt x="2" y="12"/>
                      <a:pt x="0" y="9"/>
                      <a:pt x="0" y="6"/>
                    </a:cubicBezTo>
                    <a:cubicBezTo>
                      <a:pt x="0" y="3"/>
                      <a:pt x="2" y="0"/>
                      <a:pt x="6" y="0"/>
                    </a:cubicBezTo>
                    <a:cubicBezTo>
                      <a:pt x="21" y="0"/>
                      <a:pt x="21" y="0"/>
                      <a:pt x="21" y="0"/>
                    </a:cubicBezTo>
                    <a:cubicBezTo>
                      <a:pt x="30" y="0"/>
                      <a:pt x="44" y="6"/>
                      <a:pt x="52" y="14"/>
                    </a:cubicBezTo>
                    <a:cubicBezTo>
                      <a:pt x="64" y="26"/>
                      <a:pt x="64" y="26"/>
                      <a:pt x="64" y="26"/>
                    </a:cubicBezTo>
                    <a:cubicBezTo>
                      <a:pt x="66" y="28"/>
                      <a:pt x="66" y="32"/>
                      <a:pt x="64" y="34"/>
                    </a:cubicBezTo>
                    <a:cubicBezTo>
                      <a:pt x="63" y="35"/>
                      <a:pt x="61" y="36"/>
                      <a:pt x="60" y="36"/>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sp>
            <p:nvSpPr>
              <p:cNvPr id="183" name="Freeform 168">
                <a:extLst>
                  <a:ext uri="{FF2B5EF4-FFF2-40B4-BE49-F238E27FC236}">
                    <a16:creationId xmlns:a16="http://schemas.microsoft.com/office/drawing/2014/main" id="{B17961C7-C7B0-4A5D-9E38-F0AB89C0EE7E}"/>
                  </a:ext>
                </a:extLst>
              </p:cNvPr>
              <p:cNvSpPr>
                <a:spLocks/>
              </p:cNvSpPr>
              <p:nvPr/>
            </p:nvSpPr>
            <p:spPr bwMode="auto">
              <a:xfrm>
                <a:off x="2695" y="721"/>
                <a:ext cx="98" cy="54"/>
              </a:xfrm>
              <a:custGeom>
                <a:avLst/>
                <a:gdLst>
                  <a:gd name="T0" fmla="*/ 60 w 66"/>
                  <a:gd name="T1" fmla="*/ 36 h 36"/>
                  <a:gd name="T2" fmla="*/ 55 w 66"/>
                  <a:gd name="T3" fmla="*/ 34 h 36"/>
                  <a:gd name="T4" fmla="*/ 43 w 66"/>
                  <a:gd name="T5" fmla="*/ 22 h 36"/>
                  <a:gd name="T6" fmla="*/ 21 w 66"/>
                  <a:gd name="T7" fmla="*/ 12 h 36"/>
                  <a:gd name="T8" fmla="*/ 6 w 66"/>
                  <a:gd name="T9" fmla="*/ 12 h 36"/>
                  <a:gd name="T10" fmla="*/ 0 w 66"/>
                  <a:gd name="T11" fmla="*/ 6 h 36"/>
                  <a:gd name="T12" fmla="*/ 6 w 66"/>
                  <a:gd name="T13" fmla="*/ 0 h 36"/>
                  <a:gd name="T14" fmla="*/ 21 w 66"/>
                  <a:gd name="T15" fmla="*/ 0 h 36"/>
                  <a:gd name="T16" fmla="*/ 52 w 66"/>
                  <a:gd name="T17" fmla="*/ 14 h 36"/>
                  <a:gd name="T18" fmla="*/ 64 w 66"/>
                  <a:gd name="T19" fmla="*/ 26 h 36"/>
                  <a:gd name="T20" fmla="*/ 64 w 66"/>
                  <a:gd name="T21" fmla="*/ 34 h 36"/>
                  <a:gd name="T22" fmla="*/ 60 w 66"/>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6">
                    <a:moveTo>
                      <a:pt x="60" y="36"/>
                    </a:moveTo>
                    <a:cubicBezTo>
                      <a:pt x="58" y="36"/>
                      <a:pt x="57" y="35"/>
                      <a:pt x="55" y="34"/>
                    </a:cubicBezTo>
                    <a:cubicBezTo>
                      <a:pt x="43" y="22"/>
                      <a:pt x="43" y="22"/>
                      <a:pt x="43" y="22"/>
                    </a:cubicBezTo>
                    <a:cubicBezTo>
                      <a:pt x="38" y="17"/>
                      <a:pt x="27" y="12"/>
                      <a:pt x="21" y="12"/>
                    </a:cubicBezTo>
                    <a:cubicBezTo>
                      <a:pt x="6" y="12"/>
                      <a:pt x="6" y="12"/>
                      <a:pt x="6" y="12"/>
                    </a:cubicBezTo>
                    <a:cubicBezTo>
                      <a:pt x="2" y="12"/>
                      <a:pt x="0" y="9"/>
                      <a:pt x="0" y="6"/>
                    </a:cubicBezTo>
                    <a:cubicBezTo>
                      <a:pt x="0" y="3"/>
                      <a:pt x="2" y="0"/>
                      <a:pt x="6" y="0"/>
                    </a:cubicBezTo>
                    <a:cubicBezTo>
                      <a:pt x="21" y="0"/>
                      <a:pt x="21" y="0"/>
                      <a:pt x="21" y="0"/>
                    </a:cubicBezTo>
                    <a:cubicBezTo>
                      <a:pt x="30" y="0"/>
                      <a:pt x="44" y="6"/>
                      <a:pt x="52" y="14"/>
                    </a:cubicBezTo>
                    <a:cubicBezTo>
                      <a:pt x="64" y="26"/>
                      <a:pt x="64" y="26"/>
                      <a:pt x="64" y="26"/>
                    </a:cubicBezTo>
                    <a:cubicBezTo>
                      <a:pt x="66" y="28"/>
                      <a:pt x="66" y="32"/>
                      <a:pt x="64" y="34"/>
                    </a:cubicBezTo>
                    <a:cubicBezTo>
                      <a:pt x="63" y="35"/>
                      <a:pt x="61" y="36"/>
                      <a:pt x="60" y="36"/>
                    </a:cubicBezTo>
                    <a:close/>
                  </a:path>
                </a:pathLst>
              </a:custGeom>
              <a:solidFill>
                <a:srgbClr val="5F5F5F"/>
              </a:solidFill>
              <a:ln>
                <a:noFill/>
              </a:ln>
            </p:spPr>
            <p:txBody>
              <a:bodyPr vert="horz" wrap="square" lIns="68580" tIns="34290" rIns="68580" bIns="34290" numCol="1" anchor="t" anchorCtr="0" compatLnSpc="1">
                <a:prstTxWarp prst="textNoShape">
                  <a:avLst/>
                </a:prstTxWarp>
              </a:bodyPr>
              <a:lstStyle/>
              <a:p>
                <a:endParaRPr lang="en-AU" sz="1050"/>
              </a:p>
            </p:txBody>
          </p:sp>
        </p:grpSp>
      </p:grpSp>
      <p:grpSp>
        <p:nvGrpSpPr>
          <p:cNvPr id="19" name="Grupo 18">
            <a:extLst>
              <a:ext uri="{FF2B5EF4-FFF2-40B4-BE49-F238E27FC236}">
                <a16:creationId xmlns:a16="http://schemas.microsoft.com/office/drawing/2014/main" id="{52303E22-6333-4E59-B695-C1A378332D12}"/>
              </a:ext>
            </a:extLst>
          </p:cNvPr>
          <p:cNvGrpSpPr/>
          <p:nvPr/>
        </p:nvGrpSpPr>
        <p:grpSpPr>
          <a:xfrm>
            <a:off x="91440" y="4756157"/>
            <a:ext cx="1882140" cy="1477003"/>
            <a:chOff x="91440" y="4756157"/>
            <a:chExt cx="1882140" cy="1477003"/>
          </a:xfrm>
        </p:grpSpPr>
        <p:sp>
          <p:nvSpPr>
            <p:cNvPr id="3" name="Pergamino: vertical 2">
              <a:extLst>
                <a:ext uri="{FF2B5EF4-FFF2-40B4-BE49-F238E27FC236}">
                  <a16:creationId xmlns:a16="http://schemas.microsoft.com/office/drawing/2014/main" id="{B715522C-236E-4D5F-9AB9-798A56178D89}"/>
                </a:ext>
              </a:extLst>
            </p:cNvPr>
            <p:cNvSpPr/>
            <p:nvPr/>
          </p:nvSpPr>
          <p:spPr>
            <a:xfrm>
              <a:off x="91440" y="4756157"/>
              <a:ext cx="1882140" cy="1477003"/>
            </a:xfrm>
            <a:prstGeom prst="verticalScroll">
              <a:avLst/>
            </a:prstGeom>
            <a:noFill/>
            <a:ln w="9525">
              <a:solidFill>
                <a:schemeClr val="accent1"/>
              </a:solidFill>
            </a:ln>
            <a:effectLst>
              <a:glow rad="63500">
                <a:schemeClr val="accent1">
                  <a:satMod val="175000"/>
                  <a:alpha val="40000"/>
                </a:schemeClr>
              </a:glo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s-ES" sz="1400" dirty="0">
                <a:solidFill>
                  <a:schemeClr val="tx1">
                    <a:lumMod val="65000"/>
                    <a:lumOff val="35000"/>
                  </a:schemeClr>
                </a:solidFill>
              </a:endParaRPr>
            </a:p>
          </p:txBody>
        </p:sp>
        <p:sp>
          <p:nvSpPr>
            <p:cNvPr id="16" name="CuadroTexto 15">
              <a:extLst>
                <a:ext uri="{FF2B5EF4-FFF2-40B4-BE49-F238E27FC236}">
                  <a16:creationId xmlns:a16="http://schemas.microsoft.com/office/drawing/2014/main" id="{B2504AC2-8E29-49C7-8AA2-1C96F97C5920}"/>
                </a:ext>
              </a:extLst>
            </p:cNvPr>
            <p:cNvSpPr txBox="1"/>
            <p:nvPr/>
          </p:nvSpPr>
          <p:spPr>
            <a:xfrm>
              <a:off x="362840" y="4851961"/>
              <a:ext cx="1397198" cy="1147270"/>
            </a:xfrm>
            <a:prstGeom prst="rect">
              <a:avLst/>
            </a:prstGeom>
            <a:noFill/>
          </p:spPr>
          <p:txBody>
            <a:bodyPr wrap="square" lIns="72000" tIns="72000" rIns="72000" bIns="72000" rtlCol="0" anchor="t">
              <a:noAutofit/>
            </a:bodyPr>
            <a:lstStyle/>
            <a:p>
              <a:pPr algn="ctr"/>
              <a:endParaRPr lang="en-US" sz="1400" dirty="0">
                <a:solidFill>
                  <a:schemeClr val="tx1"/>
                </a:solidFill>
              </a:endParaRPr>
            </a:p>
            <a:p>
              <a:pPr algn="ctr"/>
              <a:r>
                <a:rPr lang="en-US" sz="1400" b="1" dirty="0">
                  <a:solidFill>
                    <a:schemeClr val="accent3">
                      <a:lumMod val="50000"/>
                    </a:schemeClr>
                  </a:solidFill>
                </a:rPr>
                <a:t>Si hay </a:t>
              </a:r>
              <a:r>
                <a:rPr lang="en-US" sz="1400" b="1" dirty="0" err="1">
                  <a:solidFill>
                    <a:schemeClr val="accent3">
                      <a:lumMod val="50000"/>
                    </a:schemeClr>
                  </a:solidFill>
                </a:rPr>
                <a:t>una</a:t>
              </a:r>
              <a:r>
                <a:rPr lang="en-US" sz="1400" b="1" dirty="0">
                  <a:solidFill>
                    <a:schemeClr val="accent3">
                      <a:lumMod val="50000"/>
                    </a:schemeClr>
                  </a:solidFill>
                </a:rPr>
                <a:t> </a:t>
              </a:r>
              <a:r>
                <a:rPr lang="en-US" sz="1400" b="1" dirty="0" err="1">
                  <a:solidFill>
                    <a:schemeClr val="accent3">
                      <a:lumMod val="50000"/>
                    </a:schemeClr>
                  </a:solidFill>
                </a:rPr>
                <a:t>vulnerabilidad</a:t>
              </a:r>
              <a:r>
                <a:rPr lang="en-US" sz="1400" b="1" dirty="0">
                  <a:solidFill>
                    <a:schemeClr val="accent3">
                      <a:lumMod val="50000"/>
                    </a:schemeClr>
                  </a:solidFill>
                </a:rPr>
                <a:t>, </a:t>
              </a:r>
              <a:r>
                <a:rPr lang="en-US" sz="1400" b="1" dirty="0" err="1">
                  <a:solidFill>
                    <a:schemeClr val="accent3">
                      <a:lumMod val="50000"/>
                    </a:schemeClr>
                  </a:solidFill>
                </a:rPr>
                <a:t>será</a:t>
              </a:r>
              <a:r>
                <a:rPr lang="en-US" sz="1400" b="1" dirty="0">
                  <a:solidFill>
                    <a:schemeClr val="accent3">
                      <a:lumMod val="50000"/>
                    </a:schemeClr>
                  </a:solidFill>
                </a:rPr>
                <a:t> </a:t>
              </a:r>
              <a:r>
                <a:rPr lang="en-US" sz="1400" b="1" dirty="0" err="1">
                  <a:solidFill>
                    <a:schemeClr val="accent3">
                      <a:lumMod val="50000"/>
                    </a:schemeClr>
                  </a:solidFill>
                </a:rPr>
                <a:t>explotada</a:t>
              </a:r>
              <a:endParaRPr lang="en-US" sz="1400" b="1" dirty="0">
                <a:solidFill>
                  <a:schemeClr val="accent3">
                    <a:lumMod val="50000"/>
                  </a:schemeClr>
                </a:solidFill>
              </a:endParaRPr>
            </a:p>
            <a:p>
              <a:endParaRPr lang="es-ES" sz="1400" spc="-20" dirty="0">
                <a:solidFill>
                  <a:schemeClr val="bg2">
                    <a:lumMod val="75000"/>
                  </a:schemeClr>
                </a:solidFill>
              </a:endParaRPr>
            </a:p>
          </p:txBody>
        </p:sp>
      </p:grpSp>
      <p:grpSp>
        <p:nvGrpSpPr>
          <p:cNvPr id="75" name="Grupo 74">
            <a:extLst>
              <a:ext uri="{FF2B5EF4-FFF2-40B4-BE49-F238E27FC236}">
                <a16:creationId xmlns:a16="http://schemas.microsoft.com/office/drawing/2014/main" id="{BA7C9A4E-8373-45A1-95C8-7938C8E8B82F}"/>
              </a:ext>
            </a:extLst>
          </p:cNvPr>
          <p:cNvGrpSpPr/>
          <p:nvPr/>
        </p:nvGrpSpPr>
        <p:grpSpPr>
          <a:xfrm>
            <a:off x="1857090" y="4756157"/>
            <a:ext cx="1882140" cy="1477003"/>
            <a:chOff x="1857090" y="4756157"/>
            <a:chExt cx="1882140" cy="1477003"/>
          </a:xfrm>
        </p:grpSpPr>
        <p:sp>
          <p:nvSpPr>
            <p:cNvPr id="184" name="Pergamino: vertical 183">
              <a:extLst>
                <a:ext uri="{FF2B5EF4-FFF2-40B4-BE49-F238E27FC236}">
                  <a16:creationId xmlns:a16="http://schemas.microsoft.com/office/drawing/2014/main" id="{51A324CE-5B0F-4AE5-AA43-A272338BAB4F}"/>
                </a:ext>
              </a:extLst>
            </p:cNvPr>
            <p:cNvSpPr/>
            <p:nvPr/>
          </p:nvSpPr>
          <p:spPr>
            <a:xfrm>
              <a:off x="1857090" y="4756157"/>
              <a:ext cx="1882140" cy="1477003"/>
            </a:xfrm>
            <a:prstGeom prst="verticalScroll">
              <a:avLst/>
            </a:prstGeom>
            <a:noFill/>
            <a:ln w="9525">
              <a:solidFill>
                <a:schemeClr val="accent1"/>
              </a:solidFill>
            </a:ln>
            <a:effectLst>
              <a:glow rad="63500">
                <a:schemeClr val="accent1">
                  <a:satMod val="175000"/>
                  <a:alpha val="40000"/>
                </a:schemeClr>
              </a:glo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s-ES" sz="1400" dirty="0">
                <a:solidFill>
                  <a:schemeClr val="tx1">
                    <a:lumMod val="65000"/>
                    <a:lumOff val="35000"/>
                  </a:schemeClr>
                </a:solidFill>
              </a:endParaRPr>
            </a:p>
          </p:txBody>
        </p:sp>
        <p:sp>
          <p:nvSpPr>
            <p:cNvPr id="188" name="CuadroTexto 187">
              <a:extLst>
                <a:ext uri="{FF2B5EF4-FFF2-40B4-BE49-F238E27FC236}">
                  <a16:creationId xmlns:a16="http://schemas.microsoft.com/office/drawing/2014/main" id="{8375BEFD-53AE-4D85-8E64-78568E9C6468}"/>
                </a:ext>
              </a:extLst>
            </p:cNvPr>
            <p:cNvSpPr txBox="1"/>
            <p:nvPr/>
          </p:nvSpPr>
          <p:spPr>
            <a:xfrm>
              <a:off x="2135881" y="4858406"/>
              <a:ext cx="1349711" cy="1147270"/>
            </a:xfrm>
            <a:prstGeom prst="rect">
              <a:avLst/>
            </a:prstGeom>
            <a:noFill/>
          </p:spPr>
          <p:txBody>
            <a:bodyPr wrap="square" lIns="72000" tIns="72000" rIns="72000" bIns="72000" rtlCol="0" anchor="t">
              <a:noAutofit/>
            </a:bodyPr>
            <a:lstStyle/>
            <a:p>
              <a:pPr algn="ctr"/>
              <a:endParaRPr lang="en-US" sz="1400" dirty="0">
                <a:solidFill>
                  <a:schemeClr val="tx1"/>
                </a:solidFill>
              </a:endParaRPr>
            </a:p>
            <a:p>
              <a:pPr algn="ctr"/>
              <a:r>
                <a:rPr lang="en-US" sz="1400" b="1" dirty="0" err="1">
                  <a:solidFill>
                    <a:schemeClr val="accent3">
                      <a:lumMod val="50000"/>
                    </a:schemeClr>
                  </a:solidFill>
                </a:rPr>
                <a:t>Cualquier</a:t>
              </a:r>
              <a:r>
                <a:rPr lang="en-US" sz="1400" b="1" dirty="0">
                  <a:solidFill>
                    <a:schemeClr val="accent3">
                      <a:lumMod val="50000"/>
                    </a:schemeClr>
                  </a:solidFill>
                </a:rPr>
                <a:t> Sistema es vulnerable de </a:t>
              </a:r>
              <a:r>
                <a:rPr lang="en-US" sz="1400" b="1" dirty="0" err="1">
                  <a:solidFill>
                    <a:schemeClr val="accent3">
                      <a:lumMod val="50000"/>
                    </a:schemeClr>
                  </a:solidFill>
                </a:rPr>
                <a:t>algún</a:t>
              </a:r>
              <a:r>
                <a:rPr lang="en-US" sz="1400" b="1" dirty="0">
                  <a:solidFill>
                    <a:schemeClr val="accent3">
                      <a:lumMod val="50000"/>
                    </a:schemeClr>
                  </a:solidFill>
                </a:rPr>
                <a:t> modo</a:t>
              </a:r>
            </a:p>
            <a:p>
              <a:endParaRPr lang="es-ES" sz="1400" spc="-20" dirty="0">
                <a:solidFill>
                  <a:schemeClr val="bg2">
                    <a:lumMod val="75000"/>
                  </a:schemeClr>
                </a:solidFill>
              </a:endParaRPr>
            </a:p>
          </p:txBody>
        </p:sp>
      </p:grpSp>
      <p:grpSp>
        <p:nvGrpSpPr>
          <p:cNvPr id="100" name="Grupo 99">
            <a:extLst>
              <a:ext uri="{FF2B5EF4-FFF2-40B4-BE49-F238E27FC236}">
                <a16:creationId xmlns:a16="http://schemas.microsoft.com/office/drawing/2014/main" id="{F4DB628A-63AF-4837-99CF-F5E028A9A286}"/>
              </a:ext>
            </a:extLst>
          </p:cNvPr>
          <p:cNvGrpSpPr/>
          <p:nvPr/>
        </p:nvGrpSpPr>
        <p:grpSpPr>
          <a:xfrm>
            <a:off x="3638011" y="4747388"/>
            <a:ext cx="1882140" cy="1477003"/>
            <a:chOff x="3638011" y="4747388"/>
            <a:chExt cx="1882140" cy="1477003"/>
          </a:xfrm>
        </p:grpSpPr>
        <p:sp>
          <p:nvSpPr>
            <p:cNvPr id="185" name="Pergamino: vertical 184">
              <a:extLst>
                <a:ext uri="{FF2B5EF4-FFF2-40B4-BE49-F238E27FC236}">
                  <a16:creationId xmlns:a16="http://schemas.microsoft.com/office/drawing/2014/main" id="{09B5B47D-F351-4C1C-B12D-F3F5866A66BC}"/>
                </a:ext>
              </a:extLst>
            </p:cNvPr>
            <p:cNvSpPr/>
            <p:nvPr/>
          </p:nvSpPr>
          <p:spPr>
            <a:xfrm>
              <a:off x="3638011" y="4747388"/>
              <a:ext cx="1882140" cy="1477003"/>
            </a:xfrm>
            <a:prstGeom prst="verticalScroll">
              <a:avLst/>
            </a:prstGeom>
            <a:noFill/>
            <a:ln w="9525">
              <a:solidFill>
                <a:schemeClr val="accent1"/>
              </a:solidFill>
            </a:ln>
            <a:effectLst>
              <a:glow rad="63500">
                <a:schemeClr val="accent1">
                  <a:satMod val="175000"/>
                  <a:alpha val="40000"/>
                </a:schemeClr>
              </a:glo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s-ES" sz="1400" dirty="0">
                <a:solidFill>
                  <a:schemeClr val="tx1">
                    <a:lumMod val="65000"/>
                    <a:lumOff val="35000"/>
                  </a:schemeClr>
                </a:solidFill>
              </a:endParaRPr>
            </a:p>
          </p:txBody>
        </p:sp>
        <p:sp>
          <p:nvSpPr>
            <p:cNvPr id="189" name="CuadroTexto 188">
              <a:extLst>
                <a:ext uri="{FF2B5EF4-FFF2-40B4-BE49-F238E27FC236}">
                  <a16:creationId xmlns:a16="http://schemas.microsoft.com/office/drawing/2014/main" id="{57B0F977-CB09-48DE-A4D3-7547BDB947C3}"/>
                </a:ext>
              </a:extLst>
            </p:cNvPr>
            <p:cNvSpPr txBox="1"/>
            <p:nvPr/>
          </p:nvSpPr>
          <p:spPr>
            <a:xfrm>
              <a:off x="3881776" y="4851960"/>
              <a:ext cx="1349711" cy="1147270"/>
            </a:xfrm>
            <a:prstGeom prst="rect">
              <a:avLst/>
            </a:prstGeom>
            <a:noFill/>
          </p:spPr>
          <p:txBody>
            <a:bodyPr wrap="square" lIns="72000" tIns="72000" rIns="72000" bIns="72000" rtlCol="0" anchor="t">
              <a:noAutofit/>
            </a:bodyPr>
            <a:lstStyle/>
            <a:p>
              <a:pPr algn="ctr"/>
              <a:endParaRPr lang="en-US" sz="1400" dirty="0">
                <a:solidFill>
                  <a:schemeClr val="tx1"/>
                </a:solidFill>
              </a:endParaRPr>
            </a:p>
            <a:p>
              <a:pPr algn="ctr"/>
              <a:r>
                <a:rPr lang="en-US" sz="1400" b="1" dirty="0">
                  <a:solidFill>
                    <a:schemeClr val="accent3">
                      <a:lumMod val="50000"/>
                    </a:schemeClr>
                  </a:solidFill>
                </a:rPr>
                <a:t>Los </a:t>
              </a:r>
              <a:r>
                <a:rPr lang="en-US" sz="1400" b="1" dirty="0" err="1">
                  <a:solidFill>
                    <a:schemeClr val="accent3">
                      <a:lumMod val="50000"/>
                    </a:schemeClr>
                  </a:solidFill>
                </a:rPr>
                <a:t>humanos</a:t>
              </a:r>
              <a:r>
                <a:rPr lang="en-US" sz="1400" b="1" dirty="0">
                  <a:solidFill>
                    <a:schemeClr val="accent3">
                      <a:lumMod val="50000"/>
                    </a:schemeClr>
                  </a:solidFill>
                </a:rPr>
                <a:t> </a:t>
              </a:r>
              <a:r>
                <a:rPr lang="en-US" sz="1400" b="1" dirty="0" err="1">
                  <a:solidFill>
                    <a:schemeClr val="accent3">
                      <a:lumMod val="50000"/>
                    </a:schemeClr>
                  </a:solidFill>
                </a:rPr>
                <a:t>confiamos</a:t>
              </a:r>
              <a:r>
                <a:rPr lang="en-US" sz="1400" b="1" dirty="0">
                  <a:solidFill>
                    <a:schemeClr val="accent3">
                      <a:lumMod val="50000"/>
                    </a:schemeClr>
                  </a:solidFill>
                </a:rPr>
                <a:t>, </a:t>
              </a:r>
              <a:r>
                <a:rPr lang="en-US" sz="1400" b="1" dirty="0" err="1">
                  <a:solidFill>
                    <a:schemeClr val="accent3">
                      <a:lumMod val="50000"/>
                    </a:schemeClr>
                  </a:solidFill>
                </a:rPr>
                <a:t>aunque</a:t>
              </a:r>
              <a:r>
                <a:rPr lang="en-US" sz="1400" b="1" dirty="0">
                  <a:solidFill>
                    <a:schemeClr val="accent3">
                      <a:lumMod val="50000"/>
                    </a:schemeClr>
                  </a:solidFill>
                </a:rPr>
                <a:t> no </a:t>
              </a:r>
              <a:r>
                <a:rPr lang="en-US" sz="1400" b="1" dirty="0" err="1">
                  <a:solidFill>
                    <a:schemeClr val="accent3">
                      <a:lumMod val="50000"/>
                    </a:schemeClr>
                  </a:solidFill>
                </a:rPr>
                <a:t>deberíamos</a:t>
              </a:r>
              <a:endParaRPr lang="en-US" sz="1400" b="1" dirty="0">
                <a:solidFill>
                  <a:schemeClr val="accent3">
                    <a:lumMod val="50000"/>
                  </a:schemeClr>
                </a:solidFill>
              </a:endParaRPr>
            </a:p>
            <a:p>
              <a:endParaRPr lang="es-ES" sz="1400" spc="-20" dirty="0">
                <a:solidFill>
                  <a:schemeClr val="bg2">
                    <a:lumMod val="75000"/>
                  </a:schemeClr>
                </a:solidFill>
              </a:endParaRPr>
            </a:p>
          </p:txBody>
        </p:sp>
      </p:grpSp>
      <p:grpSp>
        <p:nvGrpSpPr>
          <p:cNvPr id="77" name="Grupo 76">
            <a:extLst>
              <a:ext uri="{FF2B5EF4-FFF2-40B4-BE49-F238E27FC236}">
                <a16:creationId xmlns:a16="http://schemas.microsoft.com/office/drawing/2014/main" id="{501FA7BF-C400-456A-B9FE-C9D06BFCBCF5}"/>
              </a:ext>
            </a:extLst>
          </p:cNvPr>
          <p:cNvGrpSpPr/>
          <p:nvPr/>
        </p:nvGrpSpPr>
        <p:grpSpPr>
          <a:xfrm>
            <a:off x="5418932" y="4738570"/>
            <a:ext cx="1882140" cy="1477003"/>
            <a:chOff x="5418932" y="4738570"/>
            <a:chExt cx="1882140" cy="1477003"/>
          </a:xfrm>
        </p:grpSpPr>
        <p:sp>
          <p:nvSpPr>
            <p:cNvPr id="186" name="Pergamino: vertical 185">
              <a:extLst>
                <a:ext uri="{FF2B5EF4-FFF2-40B4-BE49-F238E27FC236}">
                  <a16:creationId xmlns:a16="http://schemas.microsoft.com/office/drawing/2014/main" id="{D289C6AD-66E5-4F61-83C7-DF39BDDB1271}"/>
                </a:ext>
              </a:extLst>
            </p:cNvPr>
            <p:cNvSpPr/>
            <p:nvPr/>
          </p:nvSpPr>
          <p:spPr>
            <a:xfrm>
              <a:off x="5418932" y="4738570"/>
              <a:ext cx="1882140" cy="1477003"/>
            </a:xfrm>
            <a:prstGeom prst="verticalScroll">
              <a:avLst/>
            </a:prstGeom>
            <a:noFill/>
            <a:ln w="9525">
              <a:solidFill>
                <a:schemeClr val="accent1"/>
              </a:solidFill>
            </a:ln>
            <a:effectLst>
              <a:glow rad="63500">
                <a:schemeClr val="accent1">
                  <a:satMod val="175000"/>
                  <a:alpha val="40000"/>
                </a:schemeClr>
              </a:glo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s-ES" sz="1400" dirty="0">
                <a:solidFill>
                  <a:schemeClr val="tx1">
                    <a:lumMod val="65000"/>
                    <a:lumOff val="35000"/>
                  </a:schemeClr>
                </a:solidFill>
              </a:endParaRPr>
            </a:p>
          </p:txBody>
        </p:sp>
        <p:sp>
          <p:nvSpPr>
            <p:cNvPr id="190" name="CuadroTexto 189">
              <a:extLst>
                <a:ext uri="{FF2B5EF4-FFF2-40B4-BE49-F238E27FC236}">
                  <a16:creationId xmlns:a16="http://schemas.microsoft.com/office/drawing/2014/main" id="{73D9E337-7970-476A-A5AE-7C0F2C391E8D}"/>
                </a:ext>
              </a:extLst>
            </p:cNvPr>
            <p:cNvSpPr txBox="1"/>
            <p:nvPr/>
          </p:nvSpPr>
          <p:spPr>
            <a:xfrm>
              <a:off x="5576882" y="4845939"/>
              <a:ext cx="1587406" cy="1147270"/>
            </a:xfrm>
            <a:prstGeom prst="rect">
              <a:avLst/>
            </a:prstGeom>
            <a:noFill/>
          </p:spPr>
          <p:txBody>
            <a:bodyPr wrap="square" lIns="72000" tIns="72000" rIns="72000" bIns="72000" rtlCol="0" anchor="t">
              <a:noAutofit/>
            </a:bodyPr>
            <a:lstStyle/>
            <a:p>
              <a:pPr algn="ctr"/>
              <a:endParaRPr lang="en-US" sz="1400" dirty="0">
                <a:solidFill>
                  <a:schemeClr val="tx1"/>
                </a:solidFill>
              </a:endParaRPr>
            </a:p>
            <a:p>
              <a:pPr algn="ctr"/>
              <a:r>
                <a:rPr lang="en-US" sz="1400" b="1" dirty="0">
                  <a:solidFill>
                    <a:schemeClr val="accent3">
                      <a:lumMod val="50000"/>
                    </a:schemeClr>
                  </a:solidFill>
                </a:rPr>
                <a:t>Con la </a:t>
              </a:r>
              <a:r>
                <a:rPr lang="en-US" sz="1400" b="1" dirty="0" err="1">
                  <a:solidFill>
                    <a:schemeClr val="accent3">
                      <a:lumMod val="50000"/>
                    </a:schemeClr>
                  </a:solidFill>
                </a:rPr>
                <a:t>innovación</a:t>
              </a:r>
              <a:r>
                <a:rPr lang="en-US" sz="1400" b="1" dirty="0">
                  <a:solidFill>
                    <a:schemeClr val="accent3">
                      <a:lumMod val="50000"/>
                    </a:schemeClr>
                  </a:solidFill>
                </a:rPr>
                <a:t> </a:t>
              </a:r>
              <a:r>
                <a:rPr lang="en-US" sz="1400" b="1" dirty="0" err="1">
                  <a:solidFill>
                    <a:schemeClr val="accent3">
                      <a:lumMod val="50000"/>
                    </a:schemeClr>
                  </a:solidFill>
                </a:rPr>
                <a:t>llegan</a:t>
              </a:r>
              <a:r>
                <a:rPr lang="en-US" sz="1400" b="1" dirty="0">
                  <a:solidFill>
                    <a:schemeClr val="accent3">
                      <a:lumMod val="50000"/>
                    </a:schemeClr>
                  </a:solidFill>
                </a:rPr>
                <a:t> </a:t>
              </a:r>
              <a:r>
                <a:rPr lang="en-US" sz="1400" b="1" dirty="0" err="1">
                  <a:solidFill>
                    <a:schemeClr val="accent3">
                      <a:lumMod val="50000"/>
                    </a:schemeClr>
                  </a:solidFill>
                </a:rPr>
                <a:t>nuevas</a:t>
              </a:r>
              <a:r>
                <a:rPr lang="en-US" sz="1400" b="1" dirty="0">
                  <a:solidFill>
                    <a:schemeClr val="accent3">
                      <a:lumMod val="50000"/>
                    </a:schemeClr>
                  </a:solidFill>
                </a:rPr>
                <a:t> </a:t>
              </a:r>
              <a:r>
                <a:rPr lang="en-US" sz="1400" b="1" dirty="0" err="1">
                  <a:solidFill>
                    <a:schemeClr val="accent3">
                      <a:lumMod val="50000"/>
                    </a:schemeClr>
                  </a:solidFill>
                </a:rPr>
                <a:t>vulnerabilidades</a:t>
              </a:r>
              <a:endParaRPr lang="en-US" sz="1400" b="1" dirty="0">
                <a:solidFill>
                  <a:schemeClr val="accent3">
                    <a:lumMod val="50000"/>
                  </a:schemeClr>
                </a:solidFill>
              </a:endParaRPr>
            </a:p>
            <a:p>
              <a:endParaRPr lang="es-ES" sz="1400" spc="-20" dirty="0">
                <a:solidFill>
                  <a:schemeClr val="bg2">
                    <a:lumMod val="75000"/>
                  </a:schemeClr>
                </a:solidFill>
              </a:endParaRPr>
            </a:p>
          </p:txBody>
        </p:sp>
      </p:grpSp>
      <p:grpSp>
        <p:nvGrpSpPr>
          <p:cNvPr id="76" name="Grupo 75">
            <a:extLst>
              <a:ext uri="{FF2B5EF4-FFF2-40B4-BE49-F238E27FC236}">
                <a16:creationId xmlns:a16="http://schemas.microsoft.com/office/drawing/2014/main" id="{A335AE61-D8BA-429A-AFCC-7A8BB1566123}"/>
              </a:ext>
            </a:extLst>
          </p:cNvPr>
          <p:cNvGrpSpPr/>
          <p:nvPr/>
        </p:nvGrpSpPr>
        <p:grpSpPr>
          <a:xfrm>
            <a:off x="7199853" y="4752315"/>
            <a:ext cx="1882140" cy="1477003"/>
            <a:chOff x="7199853" y="4752315"/>
            <a:chExt cx="1882140" cy="1477003"/>
          </a:xfrm>
        </p:grpSpPr>
        <p:sp>
          <p:nvSpPr>
            <p:cNvPr id="187" name="Pergamino: vertical 186">
              <a:extLst>
                <a:ext uri="{FF2B5EF4-FFF2-40B4-BE49-F238E27FC236}">
                  <a16:creationId xmlns:a16="http://schemas.microsoft.com/office/drawing/2014/main" id="{7832363F-9D47-4198-A607-9BE8DEEB4FA1}"/>
                </a:ext>
              </a:extLst>
            </p:cNvPr>
            <p:cNvSpPr/>
            <p:nvPr/>
          </p:nvSpPr>
          <p:spPr>
            <a:xfrm>
              <a:off x="7199853" y="4752315"/>
              <a:ext cx="1882140" cy="1477003"/>
            </a:xfrm>
            <a:prstGeom prst="verticalScroll">
              <a:avLst/>
            </a:prstGeom>
            <a:noFill/>
            <a:ln w="9525">
              <a:solidFill>
                <a:schemeClr val="accent1"/>
              </a:solidFill>
            </a:ln>
            <a:effectLst>
              <a:glow rad="63500">
                <a:schemeClr val="accent1">
                  <a:satMod val="175000"/>
                  <a:alpha val="40000"/>
                </a:schemeClr>
              </a:glo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s-ES" sz="1400" dirty="0">
                <a:solidFill>
                  <a:schemeClr val="tx1">
                    <a:lumMod val="65000"/>
                    <a:lumOff val="35000"/>
                  </a:schemeClr>
                </a:solidFill>
              </a:endParaRPr>
            </a:p>
          </p:txBody>
        </p:sp>
        <p:sp>
          <p:nvSpPr>
            <p:cNvPr id="191" name="CuadroTexto 190">
              <a:extLst>
                <a:ext uri="{FF2B5EF4-FFF2-40B4-BE49-F238E27FC236}">
                  <a16:creationId xmlns:a16="http://schemas.microsoft.com/office/drawing/2014/main" id="{7C07C133-E977-4917-A2F6-376169802C30}"/>
                </a:ext>
              </a:extLst>
            </p:cNvPr>
            <p:cNvSpPr txBox="1"/>
            <p:nvPr/>
          </p:nvSpPr>
          <p:spPr>
            <a:xfrm>
              <a:off x="7472181" y="4879084"/>
              <a:ext cx="1349711" cy="1147270"/>
            </a:xfrm>
            <a:prstGeom prst="rect">
              <a:avLst/>
            </a:prstGeom>
            <a:noFill/>
          </p:spPr>
          <p:txBody>
            <a:bodyPr wrap="square" lIns="72000" tIns="72000" rIns="72000" bIns="72000" rtlCol="0" anchor="t">
              <a:noAutofit/>
            </a:bodyPr>
            <a:lstStyle/>
            <a:p>
              <a:pPr algn="ctr"/>
              <a:endParaRPr lang="en-US" sz="1600" dirty="0">
                <a:solidFill>
                  <a:schemeClr val="tx1"/>
                </a:solidFill>
              </a:endParaRPr>
            </a:p>
            <a:p>
              <a:pPr algn="ctr"/>
              <a:r>
                <a:rPr lang="en-US" sz="1400" b="1" dirty="0" err="1">
                  <a:solidFill>
                    <a:schemeClr val="accent3">
                      <a:lumMod val="50000"/>
                    </a:schemeClr>
                  </a:solidFill>
                </a:rPr>
                <a:t>En</a:t>
              </a:r>
              <a:r>
                <a:rPr lang="en-US" sz="1400" b="1" dirty="0">
                  <a:solidFill>
                    <a:schemeClr val="accent3">
                      <a:lumMod val="50000"/>
                    </a:schemeClr>
                  </a:solidFill>
                </a:rPr>
                <a:t> </a:t>
              </a:r>
              <a:r>
                <a:rPr lang="en-US" sz="1400" b="1" dirty="0" err="1">
                  <a:solidFill>
                    <a:schemeClr val="accent3">
                      <a:lumMod val="50000"/>
                    </a:schemeClr>
                  </a:solidFill>
                </a:rPr>
                <a:t>caso</a:t>
              </a:r>
              <a:r>
                <a:rPr lang="en-US" sz="1400" b="1" dirty="0">
                  <a:solidFill>
                    <a:schemeClr val="accent3">
                      <a:lumMod val="50000"/>
                    </a:schemeClr>
                  </a:solidFill>
                </a:rPr>
                <a:t> de </a:t>
              </a:r>
              <a:r>
                <a:rPr lang="en-US" sz="1400" b="1" dirty="0" err="1">
                  <a:solidFill>
                    <a:schemeClr val="accent3">
                      <a:lumMod val="50000"/>
                    </a:schemeClr>
                  </a:solidFill>
                </a:rPr>
                <a:t>duda</a:t>
              </a:r>
              <a:r>
                <a:rPr lang="en-US" sz="1400" b="1" dirty="0">
                  <a:solidFill>
                    <a:schemeClr val="accent3">
                      <a:lumMod val="50000"/>
                    </a:schemeClr>
                  </a:solidFill>
                </a:rPr>
                <a:t>, </a:t>
              </a:r>
              <a:r>
                <a:rPr lang="en-US" sz="1400" b="1" dirty="0" err="1">
                  <a:solidFill>
                    <a:schemeClr val="accent3">
                      <a:lumMod val="50000"/>
                    </a:schemeClr>
                  </a:solidFill>
                </a:rPr>
                <a:t>consultar</a:t>
              </a:r>
              <a:r>
                <a:rPr lang="en-US" sz="1400" b="1" dirty="0">
                  <a:solidFill>
                    <a:schemeClr val="accent3">
                      <a:lumMod val="50000"/>
                    </a:schemeClr>
                  </a:solidFill>
                </a:rPr>
                <a:t> </a:t>
              </a:r>
              <a:r>
                <a:rPr lang="en-US" sz="1400" b="1" dirty="0" err="1">
                  <a:solidFill>
                    <a:schemeClr val="accent3">
                      <a:lumMod val="50000"/>
                    </a:schemeClr>
                  </a:solidFill>
                </a:rPr>
                <a:t>regla</a:t>
              </a:r>
              <a:r>
                <a:rPr lang="en-US" sz="1400" b="1" dirty="0">
                  <a:solidFill>
                    <a:schemeClr val="accent3">
                      <a:lumMod val="50000"/>
                    </a:schemeClr>
                  </a:solidFill>
                </a:rPr>
                <a:t> #1</a:t>
              </a:r>
            </a:p>
            <a:p>
              <a:endParaRPr lang="es-ES" sz="1400" spc="-20" dirty="0">
                <a:solidFill>
                  <a:schemeClr val="bg2">
                    <a:lumMod val="75000"/>
                  </a:schemeClr>
                </a:solidFill>
              </a:endParaRPr>
            </a:p>
          </p:txBody>
        </p:sp>
      </p:grpSp>
      <p:sp>
        <p:nvSpPr>
          <p:cNvPr id="192" name="Title 1">
            <a:extLst>
              <a:ext uri="{FF2B5EF4-FFF2-40B4-BE49-F238E27FC236}">
                <a16:creationId xmlns:a16="http://schemas.microsoft.com/office/drawing/2014/main" id="{0C22345F-7A02-4E16-A5C3-4F6336BCE892}"/>
              </a:ext>
            </a:extLst>
          </p:cNvPr>
          <p:cNvSpPr txBox="1">
            <a:spLocks/>
          </p:cNvSpPr>
          <p:nvPr/>
        </p:nvSpPr>
        <p:spPr>
          <a:xfrm>
            <a:off x="35496" y="4051465"/>
            <a:ext cx="9216259" cy="395282"/>
          </a:xfrm>
          <a:prstGeom prst="rect">
            <a:avLst/>
          </a:prstGeom>
        </p:spPr>
        <p:txBody>
          <a:bodyPr vert="horz" lIns="90000" tIns="0" rIns="0" bIns="0" rtlCol="0" anchor="t">
            <a:noAutofit/>
          </a:bodyPr>
          <a:lstStyle>
            <a:lvl1pPr algn="l" defTabSz="914400" rtl="0" eaLnBrk="1" latinLnBrk="0" hangingPunct="1">
              <a:lnSpc>
                <a:spcPct val="90000"/>
              </a:lnSpc>
              <a:spcBef>
                <a:spcPct val="0"/>
              </a:spcBef>
              <a:buNone/>
              <a:defRPr sz="3200" b="1" kern="1200" cap="none" spc="-150" baseline="0">
                <a:solidFill>
                  <a:schemeClr val="tx2"/>
                </a:solidFill>
                <a:latin typeface="+mj-lt"/>
                <a:ea typeface="+mj-ea"/>
                <a:cs typeface="+mj-cs"/>
              </a:defRPr>
            </a:lvl1pPr>
          </a:lstStyle>
          <a:p>
            <a:r>
              <a:rPr lang="en-GB" sz="2400" b="0" dirty="0" err="1">
                <a:solidFill>
                  <a:schemeClr val="tx1"/>
                </a:solidFill>
                <a:effectLst>
                  <a:outerShdw blurRad="38100" dist="38100" dir="2700000" algn="tl">
                    <a:srgbClr val="000000">
                      <a:alpha val="43137"/>
                    </a:srgbClr>
                  </a:outerShdw>
                </a:effectLst>
              </a:rPr>
              <a:t>Mantener</a:t>
            </a:r>
            <a:r>
              <a:rPr lang="en-GB" sz="2400" b="0" dirty="0">
                <a:solidFill>
                  <a:schemeClr val="tx1"/>
                </a:solidFill>
                <a:effectLst>
                  <a:outerShdw blurRad="38100" dist="38100" dir="2700000" algn="tl">
                    <a:srgbClr val="000000">
                      <a:alpha val="43137"/>
                    </a:srgbClr>
                  </a:outerShdw>
                </a:effectLst>
              </a:rPr>
              <a:t> </a:t>
            </a:r>
            <a:r>
              <a:rPr lang="en-GB" sz="2400" b="0" dirty="0" err="1">
                <a:solidFill>
                  <a:schemeClr val="tx1"/>
                </a:solidFill>
                <a:effectLst>
                  <a:outerShdw blurRad="38100" dist="38100" dir="2700000" algn="tl">
                    <a:srgbClr val="000000">
                      <a:alpha val="43137"/>
                    </a:srgbClr>
                  </a:outerShdw>
                </a:effectLst>
              </a:rPr>
              <a:t>siempre</a:t>
            </a:r>
            <a:r>
              <a:rPr lang="en-GB" sz="2400" b="0" dirty="0">
                <a:solidFill>
                  <a:schemeClr val="tx1"/>
                </a:solidFill>
                <a:effectLst>
                  <a:outerShdw blurRad="38100" dist="38100" dir="2700000" algn="tl">
                    <a:srgbClr val="000000">
                      <a:alpha val="43137"/>
                    </a:srgbClr>
                  </a:outerShdw>
                </a:effectLst>
              </a:rPr>
              <a:t> </a:t>
            </a:r>
            <a:r>
              <a:rPr lang="en-GB" sz="2400" b="0" dirty="0" err="1">
                <a:solidFill>
                  <a:schemeClr val="tx1"/>
                </a:solidFill>
                <a:effectLst>
                  <a:outerShdw blurRad="38100" dist="38100" dir="2700000" algn="tl">
                    <a:srgbClr val="000000">
                      <a:alpha val="43137"/>
                    </a:srgbClr>
                  </a:outerShdw>
                </a:effectLst>
              </a:rPr>
              <a:t>en</a:t>
            </a:r>
            <a:r>
              <a:rPr lang="en-GB" sz="2400" b="0" dirty="0">
                <a:solidFill>
                  <a:schemeClr val="tx1"/>
                </a:solidFill>
                <a:effectLst>
                  <a:outerShdw blurRad="38100" dist="38100" dir="2700000" algn="tl">
                    <a:srgbClr val="000000">
                      <a:alpha val="43137"/>
                    </a:srgbClr>
                  </a:outerShdw>
                </a:effectLst>
              </a:rPr>
              <a:t> </a:t>
            </a:r>
            <a:r>
              <a:rPr lang="en-GB" sz="2400" b="0" dirty="0" err="1">
                <a:solidFill>
                  <a:schemeClr val="tx1"/>
                </a:solidFill>
                <a:effectLst>
                  <a:outerShdw blurRad="38100" dist="38100" dir="2700000" algn="tl">
                    <a:srgbClr val="000000">
                      <a:alpha val="43137"/>
                    </a:srgbClr>
                  </a:outerShdw>
                </a:effectLst>
              </a:rPr>
              <a:t>mente</a:t>
            </a:r>
            <a:r>
              <a:rPr lang="en-GB" sz="2400" b="0" dirty="0">
                <a:solidFill>
                  <a:schemeClr val="tx1"/>
                </a:solidFill>
                <a:effectLst>
                  <a:outerShdw blurRad="38100" dist="38100" dir="2700000" algn="tl">
                    <a:srgbClr val="000000">
                      <a:alpha val="43137"/>
                    </a:srgbClr>
                  </a:outerShdw>
                </a:effectLst>
              </a:rPr>
              <a:t> </a:t>
            </a:r>
            <a:r>
              <a:rPr lang="en-GB" sz="2400" b="0" dirty="0" err="1">
                <a:solidFill>
                  <a:schemeClr val="tx1"/>
                </a:solidFill>
                <a:effectLst>
                  <a:outerShdw blurRad="38100" dist="38100" dir="2700000" algn="tl">
                    <a:srgbClr val="000000">
                      <a:alpha val="43137"/>
                    </a:srgbClr>
                  </a:outerShdw>
                </a:effectLst>
              </a:rPr>
              <a:t>los</a:t>
            </a:r>
            <a:r>
              <a:rPr lang="en-GB" sz="2400" b="0" dirty="0">
                <a:solidFill>
                  <a:schemeClr val="tx1"/>
                </a:solidFill>
                <a:effectLst>
                  <a:outerShdw blurRad="38100" dist="38100" dir="2700000" algn="tl">
                    <a:srgbClr val="000000">
                      <a:alpha val="43137"/>
                    </a:srgbClr>
                  </a:outerShdw>
                </a:effectLst>
              </a:rPr>
              <a:t> </a:t>
            </a:r>
            <a:r>
              <a:rPr lang="en-GB" sz="2400" b="0" dirty="0" err="1">
                <a:solidFill>
                  <a:schemeClr val="tx1"/>
                </a:solidFill>
                <a:effectLst>
                  <a:outerShdw blurRad="38100" dist="38100" dir="2700000" algn="tl">
                    <a:srgbClr val="000000">
                      <a:alpha val="43137"/>
                    </a:srgbClr>
                  </a:outerShdw>
                </a:effectLst>
              </a:rPr>
              <a:t>cinco</a:t>
            </a:r>
            <a:r>
              <a:rPr lang="en-GB" sz="2400" b="0" dirty="0">
                <a:solidFill>
                  <a:schemeClr val="tx1"/>
                </a:solidFill>
                <a:effectLst>
                  <a:outerShdw blurRad="38100" dist="38100" dir="2700000" algn="tl">
                    <a:srgbClr val="000000">
                      <a:alpha val="43137"/>
                    </a:srgbClr>
                  </a:outerShdw>
                </a:effectLst>
              </a:rPr>
              <a:t> </a:t>
            </a:r>
            <a:r>
              <a:rPr lang="en-GB" sz="2400" b="0" dirty="0" err="1">
                <a:solidFill>
                  <a:schemeClr val="tx1"/>
                </a:solidFill>
                <a:effectLst>
                  <a:outerShdw blurRad="38100" dist="38100" dir="2700000" algn="tl">
                    <a:srgbClr val="000000">
                      <a:alpha val="43137"/>
                    </a:srgbClr>
                  </a:outerShdw>
                </a:effectLst>
              </a:rPr>
              <a:t>principios</a:t>
            </a:r>
            <a:r>
              <a:rPr lang="en-GB" sz="2400" b="0" dirty="0">
                <a:solidFill>
                  <a:schemeClr val="tx1"/>
                </a:solidFill>
                <a:effectLst>
                  <a:outerShdw blurRad="38100" dist="38100" dir="2700000" algn="tl">
                    <a:srgbClr val="000000">
                      <a:alpha val="43137"/>
                    </a:srgbClr>
                  </a:outerShdw>
                </a:effectLst>
              </a:rPr>
              <a:t> </a:t>
            </a:r>
            <a:r>
              <a:rPr lang="en-GB" sz="2400" b="0" dirty="0" err="1">
                <a:solidFill>
                  <a:schemeClr val="tx1"/>
                </a:solidFill>
                <a:effectLst>
                  <a:outerShdw blurRad="38100" dist="38100" dir="2700000" algn="tl">
                    <a:srgbClr val="000000">
                      <a:alpha val="43137"/>
                    </a:srgbClr>
                  </a:outerShdw>
                </a:effectLst>
              </a:rPr>
              <a:t>básicos</a:t>
            </a:r>
            <a:r>
              <a:rPr lang="en-GB" sz="2400" b="0" dirty="0">
                <a:solidFill>
                  <a:schemeClr val="tx1"/>
                </a:solidFill>
                <a:effectLst>
                  <a:outerShdw blurRad="38100" dist="38100" dir="2700000" algn="tl">
                    <a:srgbClr val="000000">
                      <a:alpha val="43137"/>
                    </a:srgbClr>
                  </a:outerShdw>
                </a:effectLst>
              </a:rPr>
              <a:t> de </a:t>
            </a:r>
            <a:r>
              <a:rPr lang="en-GB" sz="2400" b="0" dirty="0" err="1">
                <a:solidFill>
                  <a:schemeClr val="tx1"/>
                </a:solidFill>
                <a:effectLst>
                  <a:outerShdw blurRad="38100" dist="38100" dir="2700000" algn="tl">
                    <a:srgbClr val="000000">
                      <a:alpha val="43137"/>
                    </a:srgbClr>
                  </a:outerShdw>
                </a:effectLst>
              </a:rPr>
              <a:t>ciberseguridad</a:t>
            </a:r>
            <a:endParaRPr lang="en-GB" sz="2400" b="0" dirty="0">
              <a:solidFill>
                <a:schemeClr val="tx1"/>
              </a:solidFill>
              <a:effectLst>
                <a:outerShdw blurRad="38100" dist="38100" dir="2700000" algn="tl">
                  <a:srgbClr val="000000">
                    <a:alpha val="43137"/>
                  </a:srgbClr>
                </a:outerShdw>
              </a:effectLst>
            </a:endParaRPr>
          </a:p>
        </p:txBody>
      </p:sp>
      <p:sp>
        <p:nvSpPr>
          <p:cNvPr id="25" name="3 Marcador de pie de página">
            <a:extLst>
              <a:ext uri="{FF2B5EF4-FFF2-40B4-BE49-F238E27FC236}">
                <a16:creationId xmlns:a16="http://schemas.microsoft.com/office/drawing/2014/main" id="{3A7DDBCC-1299-5045-F964-D8ADAA320E8C}"/>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grpSp>
        <p:nvGrpSpPr>
          <p:cNvPr id="102" name="Grupo 101">
            <a:extLst>
              <a:ext uri="{FF2B5EF4-FFF2-40B4-BE49-F238E27FC236}">
                <a16:creationId xmlns:a16="http://schemas.microsoft.com/office/drawing/2014/main" id="{31F9EE24-7AB3-F654-15FD-0E448A95EC25}"/>
              </a:ext>
            </a:extLst>
          </p:cNvPr>
          <p:cNvGrpSpPr/>
          <p:nvPr/>
        </p:nvGrpSpPr>
        <p:grpSpPr>
          <a:xfrm>
            <a:off x="7219520" y="3316572"/>
            <a:ext cx="1457290" cy="532382"/>
            <a:chOff x="7057890" y="3246269"/>
            <a:chExt cx="1690574" cy="625265"/>
          </a:xfrm>
        </p:grpSpPr>
        <p:pic>
          <p:nvPicPr>
            <p:cNvPr id="21" name="Imagen 20">
              <a:extLst>
                <a:ext uri="{FF2B5EF4-FFF2-40B4-BE49-F238E27FC236}">
                  <a16:creationId xmlns:a16="http://schemas.microsoft.com/office/drawing/2014/main" id="{E8F3D03C-93DD-4A90-E478-CCB54B79EBC3}"/>
                </a:ext>
              </a:extLst>
            </p:cNvPr>
            <p:cNvPicPr>
              <a:picLocks noChangeAspect="1"/>
            </p:cNvPicPr>
            <p:nvPr/>
          </p:nvPicPr>
          <p:blipFill>
            <a:blip r:embed="rId10"/>
            <a:stretch>
              <a:fillRect/>
            </a:stretch>
          </p:blipFill>
          <p:spPr>
            <a:xfrm>
              <a:off x="7057890" y="3246269"/>
              <a:ext cx="604166" cy="62526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7" name="Imagen 96">
              <a:extLst>
                <a:ext uri="{FF2B5EF4-FFF2-40B4-BE49-F238E27FC236}">
                  <a16:creationId xmlns:a16="http://schemas.microsoft.com/office/drawing/2014/main" id="{83AAE975-D02F-A829-9A66-9D037203551B}"/>
                </a:ext>
              </a:extLst>
            </p:cNvPr>
            <p:cNvPicPr>
              <a:picLocks noChangeAspect="1"/>
            </p:cNvPicPr>
            <p:nvPr/>
          </p:nvPicPr>
          <p:blipFill>
            <a:blip r:embed="rId11"/>
            <a:stretch>
              <a:fillRect/>
            </a:stretch>
          </p:blipFill>
          <p:spPr>
            <a:xfrm>
              <a:off x="8139614" y="3246269"/>
              <a:ext cx="608850" cy="62526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custDataLst>
      <p:tags r:id="rId1"/>
    </p:custDataLst>
    <p:extLst>
      <p:ext uri="{BB962C8B-B14F-4D97-AF65-F5344CB8AC3E}">
        <p14:creationId xmlns:p14="http://schemas.microsoft.com/office/powerpoint/2010/main" val="3063014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3275856" y="2348840"/>
            <a:ext cx="5671119" cy="4032488"/>
          </a:xfrm>
        </p:spPr>
        <p:txBody>
          <a:bodyPr>
            <a:normAutofit/>
          </a:bodyPr>
          <a:lstStyle/>
          <a:p>
            <a:pPr lvl="1">
              <a:buFont typeface="Wingdings" panose="05000000000000000000" pitchFamily="2" charset="2"/>
              <a:buChar char="Ø"/>
            </a:pPr>
            <a:r>
              <a:rPr lang="es-ES" sz="2400" dirty="0">
                <a:solidFill>
                  <a:schemeClr val="tx1"/>
                </a:solidFill>
              </a:rPr>
              <a:t> Perfiles y caminos de aprendizaje</a:t>
            </a:r>
          </a:p>
          <a:p>
            <a:pPr lvl="1">
              <a:buFont typeface="Wingdings" panose="05000000000000000000" pitchFamily="2" charset="2"/>
              <a:buChar char="Ø"/>
            </a:pPr>
            <a:r>
              <a:rPr lang="es-ES" sz="2400" dirty="0">
                <a:solidFill>
                  <a:schemeClr val="tx1"/>
                </a:solidFill>
              </a:rPr>
              <a:t> La triada: Confidencialidad, Integridad y Disponibilidad</a:t>
            </a:r>
          </a:p>
          <a:p>
            <a:pPr lvl="1">
              <a:buFont typeface="Wingdings" panose="05000000000000000000" pitchFamily="2" charset="2"/>
              <a:buChar char="Ø"/>
            </a:pPr>
            <a:r>
              <a:rPr lang="es-ES" sz="2400" dirty="0">
                <a:solidFill>
                  <a:schemeClr val="tx1"/>
                </a:solidFill>
              </a:rPr>
              <a:t> Estructura organizativa</a:t>
            </a:r>
          </a:p>
          <a:p>
            <a:pPr lvl="1">
              <a:buFont typeface="Wingdings" panose="05000000000000000000" pitchFamily="2" charset="2"/>
              <a:buChar char="Ø"/>
            </a:pPr>
            <a:r>
              <a:rPr lang="es-ES" sz="2400" dirty="0">
                <a:solidFill>
                  <a:schemeClr val="tx1"/>
                </a:solidFill>
              </a:rPr>
              <a:t> Plan director </a:t>
            </a:r>
          </a:p>
          <a:p>
            <a:pPr lvl="1">
              <a:buFont typeface="Wingdings" panose="05000000000000000000" pitchFamily="2" charset="2"/>
              <a:buChar char="Ø"/>
            </a:pPr>
            <a:r>
              <a:rPr lang="es-ES" sz="2400" dirty="0">
                <a:solidFill>
                  <a:schemeClr val="tx1"/>
                </a:solidFill>
              </a:rPr>
              <a:t> Políticas y procedimientos</a:t>
            </a:r>
          </a:p>
          <a:p>
            <a:pPr lvl="1">
              <a:buFont typeface="Wingdings" panose="05000000000000000000" pitchFamily="2" charset="2"/>
              <a:buChar char="Ø"/>
            </a:pPr>
            <a:r>
              <a:rPr lang="es-ES" sz="2400" dirty="0">
                <a:solidFill>
                  <a:schemeClr val="tx1"/>
                </a:solidFill>
              </a:rPr>
              <a:t> </a:t>
            </a:r>
            <a:r>
              <a:rPr lang="es-ES" sz="2400" dirty="0" err="1">
                <a:solidFill>
                  <a:schemeClr val="tx1"/>
                </a:solidFill>
              </a:rPr>
              <a:t>Common</a:t>
            </a:r>
            <a:r>
              <a:rPr lang="es-ES" sz="2400" dirty="0">
                <a:solidFill>
                  <a:schemeClr val="tx1"/>
                </a:solidFill>
              </a:rPr>
              <a:t> </a:t>
            </a:r>
            <a:r>
              <a:rPr lang="es-ES" sz="2400" dirty="0" err="1">
                <a:solidFill>
                  <a:schemeClr val="tx1"/>
                </a:solidFill>
              </a:rPr>
              <a:t>Vulnerabilities</a:t>
            </a:r>
            <a:r>
              <a:rPr lang="es-ES" sz="2400" dirty="0">
                <a:solidFill>
                  <a:schemeClr val="tx1"/>
                </a:solidFill>
              </a:rPr>
              <a:t> and </a:t>
            </a:r>
            <a:r>
              <a:rPr lang="es-ES" sz="2400" dirty="0" err="1">
                <a:solidFill>
                  <a:schemeClr val="tx1"/>
                </a:solidFill>
              </a:rPr>
              <a:t>Exposures</a:t>
            </a:r>
            <a:r>
              <a:rPr lang="es-ES" sz="2400" dirty="0">
                <a:solidFill>
                  <a:schemeClr val="tx1"/>
                </a:solidFill>
              </a:rPr>
              <a:t> (CVE)</a:t>
            </a:r>
          </a:p>
        </p:txBody>
      </p:sp>
      <p:sp>
        <p:nvSpPr>
          <p:cNvPr id="6" name="Rectángulo 5">
            <a:extLst>
              <a:ext uri="{FF2B5EF4-FFF2-40B4-BE49-F238E27FC236}">
                <a16:creationId xmlns:a16="http://schemas.microsoft.com/office/drawing/2014/main" id="{40DB6761-345D-39BE-CACB-ADEBCBE0D991}"/>
              </a:ext>
            </a:extLst>
          </p:cNvPr>
          <p:cNvSpPr/>
          <p:nvPr/>
        </p:nvSpPr>
        <p:spPr>
          <a:xfrm>
            <a:off x="0" y="1518706"/>
            <a:ext cx="3275856" cy="533929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chemeClr val="tx1"/>
                </a:solidFill>
              </a:rPr>
              <a:t>INDICE DE CONTENIDOS</a:t>
            </a:r>
          </a:p>
        </p:txBody>
      </p:sp>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9">
            <a:extLst>
              <a:ext uri="{FF2B5EF4-FFF2-40B4-BE49-F238E27FC236}">
                <a16:creationId xmlns:a16="http://schemas.microsoft.com/office/drawing/2014/main" id="{8BFC2F72-A6A7-4CEF-9B3E-F3ED8565AB16}"/>
              </a:ext>
            </a:extLst>
          </p:cNvPr>
          <p:cNvSpPr/>
          <p:nvPr/>
        </p:nvSpPr>
        <p:spPr>
          <a:xfrm>
            <a:off x="5046101" y="1852814"/>
            <a:ext cx="4101981" cy="3828515"/>
          </a:xfrm>
          <a:prstGeom prst="rect">
            <a:avLst/>
          </a:prstGeom>
          <a:solidFill>
            <a:sysClr val="window" lastClr="FFFFFF">
              <a:lumMod val="95000"/>
            </a:sysClr>
          </a:solidFill>
          <a:ln w="6350" cap="flat" cmpd="sng" algn="ctr">
            <a:noFill/>
            <a:prstDash val="sysDash"/>
            <a:miter lim="800000"/>
          </a:ln>
          <a:effectLst/>
        </p:spPr>
        <p:txBody>
          <a:bodyPr lIns="21938" rtlCol="0" anchor="t"/>
          <a:lstStyle/>
          <a:p>
            <a:pPr defTabSz="557198">
              <a:defRPr/>
            </a:pPr>
            <a:endParaRPr lang="en-US" sz="731" b="1" kern="0">
              <a:solidFill>
                <a:prstClr val="black"/>
              </a:solidFill>
              <a:latin typeface="Arial" panose="020B0604020202020204" pitchFamily="34" charset="0"/>
              <a:cs typeface="Arial" panose="020B0604020202020204" pitchFamily="34" charset="0"/>
            </a:endParaRPr>
          </a:p>
        </p:txBody>
      </p:sp>
      <p:sp>
        <p:nvSpPr>
          <p:cNvPr id="14" name="Arco de bloque 13">
            <a:extLst>
              <a:ext uri="{FF2B5EF4-FFF2-40B4-BE49-F238E27FC236}">
                <a16:creationId xmlns:a16="http://schemas.microsoft.com/office/drawing/2014/main" id="{5310BF65-389F-46D1-AFB7-BEDAEC007F43}"/>
              </a:ext>
            </a:extLst>
          </p:cNvPr>
          <p:cNvSpPr/>
          <p:nvPr/>
        </p:nvSpPr>
        <p:spPr>
          <a:xfrm>
            <a:off x="-4575208" y="968818"/>
            <a:ext cx="5472816" cy="5472816"/>
          </a:xfrm>
          <a:prstGeom prst="blockArc">
            <a:avLst>
              <a:gd name="adj1" fmla="val 18900000"/>
              <a:gd name="adj2" fmla="val 2700000"/>
              <a:gd name="adj3" fmla="val 395"/>
            </a:avLst>
          </a:prstGeom>
          <a:ln>
            <a:solidFill>
              <a:schemeClr val="accent3">
                <a:lumMod val="50000"/>
              </a:schemeClr>
            </a:solidFill>
          </a:ln>
        </p:spPr>
        <p:style>
          <a:lnRef idx="2">
            <a:scrgbClr r="0" g="0" b="0"/>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 name="Rectángulo: esquinas redondeadas 3">
            <a:extLst>
              <a:ext uri="{FF2B5EF4-FFF2-40B4-BE49-F238E27FC236}">
                <a16:creationId xmlns:a16="http://schemas.microsoft.com/office/drawing/2014/main" id="{C54FE321-D22C-4D7A-ADD3-D0425114511B}"/>
              </a:ext>
            </a:extLst>
          </p:cNvPr>
          <p:cNvSpPr/>
          <p:nvPr/>
        </p:nvSpPr>
        <p:spPr>
          <a:xfrm>
            <a:off x="5382324" y="2032750"/>
            <a:ext cx="3458198" cy="452927"/>
          </a:xfrm>
          <a:prstGeom prst="roundRect">
            <a:avLst/>
          </a:prstGeom>
          <a:solidFill>
            <a:schemeClr val="accent2"/>
          </a:solidFill>
          <a:ln w="9525">
            <a:solidFill>
              <a:schemeClr val="tx2">
                <a:lumMod val="40000"/>
                <a:lumOff val="6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s-ES" sz="1100" dirty="0">
                <a:solidFill>
                  <a:schemeClr val="bg1"/>
                </a:solidFill>
              </a:rPr>
              <a:t>Las interrupciones de las aplicaciones comerciales tienen un impacto financiero y reputacional negativo</a:t>
            </a:r>
          </a:p>
        </p:txBody>
      </p:sp>
      <p:sp>
        <p:nvSpPr>
          <p:cNvPr id="7" name="Rectángulo: esquinas redondeadas 6">
            <a:extLst>
              <a:ext uri="{FF2B5EF4-FFF2-40B4-BE49-F238E27FC236}">
                <a16:creationId xmlns:a16="http://schemas.microsoft.com/office/drawing/2014/main" id="{D10E0753-5F3B-408D-9C23-DE14DAA99592}"/>
              </a:ext>
            </a:extLst>
          </p:cNvPr>
          <p:cNvSpPr/>
          <p:nvPr/>
        </p:nvSpPr>
        <p:spPr>
          <a:xfrm>
            <a:off x="5382324" y="2762230"/>
            <a:ext cx="3458198" cy="452927"/>
          </a:xfrm>
          <a:prstGeom prst="roundRect">
            <a:avLst/>
          </a:prstGeom>
          <a:solidFill>
            <a:schemeClr val="accent2"/>
          </a:solidFill>
          <a:ln w="9525">
            <a:solidFill>
              <a:schemeClr val="tx2">
                <a:lumMod val="40000"/>
                <a:lumOff val="6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s-ES" sz="1200" dirty="0">
                <a:solidFill>
                  <a:schemeClr val="bg1"/>
                </a:solidFill>
              </a:rPr>
              <a:t>Es clave demostrar a los socios comerciales potenciales una sólida postura de ciberseguridad</a:t>
            </a:r>
          </a:p>
        </p:txBody>
      </p:sp>
      <p:sp>
        <p:nvSpPr>
          <p:cNvPr id="8" name="Rectángulo: esquinas redondeadas 7">
            <a:extLst>
              <a:ext uri="{FF2B5EF4-FFF2-40B4-BE49-F238E27FC236}">
                <a16:creationId xmlns:a16="http://schemas.microsoft.com/office/drawing/2014/main" id="{6D7E7B1E-BE3F-4F21-9DE1-BBC7FE87C82A}"/>
              </a:ext>
            </a:extLst>
          </p:cNvPr>
          <p:cNvSpPr/>
          <p:nvPr/>
        </p:nvSpPr>
        <p:spPr>
          <a:xfrm>
            <a:off x="5382324" y="3540609"/>
            <a:ext cx="3458198" cy="452927"/>
          </a:xfrm>
          <a:prstGeom prst="roundRect">
            <a:avLst/>
          </a:prstGeom>
          <a:solidFill>
            <a:schemeClr val="accent2"/>
          </a:solidFill>
          <a:ln w="9525">
            <a:solidFill>
              <a:schemeClr val="tx2">
                <a:lumMod val="40000"/>
                <a:lumOff val="6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s-ES" sz="1200" dirty="0">
                <a:solidFill>
                  <a:schemeClr val="bg1"/>
                </a:solidFill>
              </a:rPr>
              <a:t>Las infracciones de seguridad podrían dar lugar a multas y pérdida de contratos</a:t>
            </a:r>
          </a:p>
        </p:txBody>
      </p:sp>
      <p:sp>
        <p:nvSpPr>
          <p:cNvPr id="9" name="Rectángulo: esquinas redondeadas 8">
            <a:extLst>
              <a:ext uri="{FF2B5EF4-FFF2-40B4-BE49-F238E27FC236}">
                <a16:creationId xmlns:a16="http://schemas.microsoft.com/office/drawing/2014/main" id="{7218CF76-7630-443E-8453-43C9C164BDFC}"/>
              </a:ext>
            </a:extLst>
          </p:cNvPr>
          <p:cNvSpPr/>
          <p:nvPr/>
        </p:nvSpPr>
        <p:spPr>
          <a:xfrm>
            <a:off x="5382324" y="4318988"/>
            <a:ext cx="3458198" cy="452927"/>
          </a:xfrm>
          <a:prstGeom prst="roundRect">
            <a:avLst/>
          </a:prstGeom>
          <a:solidFill>
            <a:schemeClr val="accent2"/>
          </a:solidFill>
          <a:ln w="9525">
            <a:solidFill>
              <a:schemeClr val="tx2">
                <a:lumMod val="40000"/>
                <a:lumOff val="6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s-ES" sz="1100" dirty="0">
                <a:solidFill>
                  <a:schemeClr val="bg1"/>
                </a:solidFill>
              </a:rPr>
              <a:t>Se requiere apoyo a la estrategia de la empresa para garantizar la estabilidad y el crecimiento del negocio.</a:t>
            </a:r>
          </a:p>
        </p:txBody>
      </p:sp>
      <p:sp>
        <p:nvSpPr>
          <p:cNvPr id="10" name="Rectángulo: esquinas redondeadas 9">
            <a:extLst>
              <a:ext uri="{FF2B5EF4-FFF2-40B4-BE49-F238E27FC236}">
                <a16:creationId xmlns:a16="http://schemas.microsoft.com/office/drawing/2014/main" id="{E7FE3236-37CD-4C7A-8DF8-B2A9E1DFD907}"/>
              </a:ext>
            </a:extLst>
          </p:cNvPr>
          <p:cNvSpPr/>
          <p:nvPr/>
        </p:nvSpPr>
        <p:spPr>
          <a:xfrm>
            <a:off x="5382324" y="5048469"/>
            <a:ext cx="3458198" cy="452927"/>
          </a:xfrm>
          <a:prstGeom prst="roundRect">
            <a:avLst/>
          </a:prstGeom>
          <a:solidFill>
            <a:schemeClr val="accent2"/>
          </a:solidFill>
          <a:ln w="9525">
            <a:solidFill>
              <a:schemeClr val="tx2">
                <a:lumMod val="40000"/>
                <a:lumOff val="6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s-ES" sz="1200" dirty="0">
                <a:solidFill>
                  <a:schemeClr val="bg1"/>
                </a:solidFill>
              </a:rPr>
              <a:t>Mantener una reputación saludable es clave para el crecimiento de la empresa</a:t>
            </a:r>
          </a:p>
        </p:txBody>
      </p:sp>
      <p:sp>
        <p:nvSpPr>
          <p:cNvPr id="15" name="Forma libre: forma 14">
            <a:extLst>
              <a:ext uri="{FF2B5EF4-FFF2-40B4-BE49-F238E27FC236}">
                <a16:creationId xmlns:a16="http://schemas.microsoft.com/office/drawing/2014/main" id="{62EC90E9-E8CC-4902-A3DB-EF8B312C7906}"/>
              </a:ext>
            </a:extLst>
          </p:cNvPr>
          <p:cNvSpPr/>
          <p:nvPr/>
        </p:nvSpPr>
        <p:spPr>
          <a:xfrm>
            <a:off x="479865" y="1988991"/>
            <a:ext cx="4351617" cy="508162"/>
          </a:xfrm>
          <a:custGeom>
            <a:avLst/>
            <a:gdLst>
              <a:gd name="connsiteX0" fmla="*/ 0 w 4351617"/>
              <a:gd name="connsiteY0" fmla="*/ 0 h 508162"/>
              <a:gd name="connsiteX1" fmla="*/ 4351617 w 4351617"/>
              <a:gd name="connsiteY1" fmla="*/ 0 h 508162"/>
              <a:gd name="connsiteX2" fmla="*/ 4351617 w 4351617"/>
              <a:gd name="connsiteY2" fmla="*/ 508162 h 508162"/>
              <a:gd name="connsiteX3" fmla="*/ 0 w 4351617"/>
              <a:gd name="connsiteY3" fmla="*/ 508162 h 508162"/>
              <a:gd name="connsiteX4" fmla="*/ 0 w 4351617"/>
              <a:gd name="connsiteY4" fmla="*/ 0 h 50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1617" h="508162">
                <a:moveTo>
                  <a:pt x="0" y="0"/>
                </a:moveTo>
                <a:lnTo>
                  <a:pt x="4351617" y="0"/>
                </a:lnTo>
                <a:lnTo>
                  <a:pt x="4351617" y="508162"/>
                </a:lnTo>
                <a:lnTo>
                  <a:pt x="0" y="508162"/>
                </a:lnTo>
                <a:lnTo>
                  <a:pt x="0" y="0"/>
                </a:lnTo>
                <a:close/>
              </a:path>
            </a:pathLst>
          </a:custGeom>
          <a:solidFill>
            <a:schemeClr val="bg2">
              <a:lumMod val="6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3354" tIns="48260" rIns="48260" bIns="48260" numCol="1" spcCol="1270" anchor="ctr" anchorCtr="0">
            <a:noAutofit/>
          </a:bodyPr>
          <a:lstStyle/>
          <a:p>
            <a:pPr defTabSz="844550">
              <a:lnSpc>
                <a:spcPct val="90000"/>
              </a:lnSpc>
              <a:spcBef>
                <a:spcPct val="0"/>
              </a:spcBef>
              <a:spcAft>
                <a:spcPct val="35000"/>
              </a:spcAft>
            </a:pPr>
            <a:r>
              <a:rPr lang="es-ES" sz="1900" dirty="0"/>
              <a:t>Continuidad de las operaciones</a:t>
            </a:r>
            <a:endParaRPr lang="es-ES" sz="1900" kern="1200" dirty="0"/>
          </a:p>
        </p:txBody>
      </p:sp>
      <p:sp>
        <p:nvSpPr>
          <p:cNvPr id="16" name="Elipse 15">
            <a:extLst>
              <a:ext uri="{FF2B5EF4-FFF2-40B4-BE49-F238E27FC236}">
                <a16:creationId xmlns:a16="http://schemas.microsoft.com/office/drawing/2014/main" id="{4888681D-C1CA-4571-8BAA-0AB2C75ED6E6}"/>
              </a:ext>
            </a:extLst>
          </p:cNvPr>
          <p:cNvSpPr/>
          <p:nvPr/>
        </p:nvSpPr>
        <p:spPr>
          <a:xfrm>
            <a:off x="162263" y="1925471"/>
            <a:ext cx="635203" cy="635203"/>
          </a:xfrm>
          <a:prstGeom prst="ellipse">
            <a:avLst/>
          </a:prstGeom>
          <a:ln>
            <a:solidFill>
              <a:schemeClr val="accent3">
                <a:lumMod val="5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34" name="Graphic 112">
            <a:extLst>
              <a:ext uri="{FF2B5EF4-FFF2-40B4-BE49-F238E27FC236}">
                <a16:creationId xmlns:a16="http://schemas.microsoft.com/office/drawing/2014/main" id="{DD284584-8083-4336-8F42-75B886AB3C3B}"/>
              </a:ext>
            </a:extLst>
          </p:cNvPr>
          <p:cNvGrpSpPr/>
          <p:nvPr/>
        </p:nvGrpSpPr>
        <p:grpSpPr>
          <a:xfrm>
            <a:off x="284572" y="2038801"/>
            <a:ext cx="414730" cy="416395"/>
            <a:chOff x="3796349" y="3237023"/>
            <a:chExt cx="464460" cy="464460"/>
          </a:xfrm>
          <a:solidFill>
            <a:schemeClr val="accent3">
              <a:lumMod val="50000"/>
            </a:schemeClr>
          </a:solidFill>
        </p:grpSpPr>
        <p:sp>
          <p:nvSpPr>
            <p:cNvPr id="35" name="Freeform 246">
              <a:extLst>
                <a:ext uri="{FF2B5EF4-FFF2-40B4-BE49-F238E27FC236}">
                  <a16:creationId xmlns:a16="http://schemas.microsoft.com/office/drawing/2014/main" id="{037C698A-4956-4DB8-92DC-D88AD18574C5}"/>
                </a:ext>
              </a:extLst>
            </p:cNvPr>
            <p:cNvSpPr/>
            <p:nvPr/>
          </p:nvSpPr>
          <p:spPr>
            <a:xfrm>
              <a:off x="4090554" y="3322189"/>
              <a:ext cx="46428" cy="69655"/>
            </a:xfrm>
            <a:custGeom>
              <a:avLst/>
              <a:gdLst>
                <a:gd name="connsiteX0" fmla="*/ 13164 w 46428"/>
                <a:gd name="connsiteY0" fmla="*/ 28682 h 69655"/>
                <a:gd name="connsiteX1" fmla="*/ 15432 w 46428"/>
                <a:gd name="connsiteY1" fmla="*/ 26414 h 69655"/>
                <a:gd name="connsiteX2" fmla="*/ 15432 w 46428"/>
                <a:gd name="connsiteY2" fmla="*/ 61915 h 69655"/>
                <a:gd name="connsiteX3" fmla="*/ 23173 w 46428"/>
                <a:gd name="connsiteY3" fmla="*/ 69655 h 69655"/>
                <a:gd name="connsiteX4" fmla="*/ 30913 w 46428"/>
                <a:gd name="connsiteY4" fmla="*/ 61915 h 69655"/>
                <a:gd name="connsiteX5" fmla="*/ 30913 w 46428"/>
                <a:gd name="connsiteY5" fmla="*/ 26415 h 69655"/>
                <a:gd name="connsiteX6" fmla="*/ 33181 w 46428"/>
                <a:gd name="connsiteY6" fmla="*/ 28683 h 69655"/>
                <a:gd name="connsiteX7" fmla="*/ 40676 w 46428"/>
                <a:gd name="connsiteY7" fmla="*/ 30725 h 69655"/>
                <a:gd name="connsiteX8" fmla="*/ 46169 w 46428"/>
                <a:gd name="connsiteY8" fmla="*/ 25232 h 69655"/>
                <a:gd name="connsiteX9" fmla="*/ 44127 w 46428"/>
                <a:gd name="connsiteY9" fmla="*/ 17738 h 69655"/>
                <a:gd name="connsiteX10" fmla="*/ 28647 w 46428"/>
                <a:gd name="connsiteY10" fmla="*/ 2258 h 69655"/>
                <a:gd name="connsiteX11" fmla="*/ 17696 w 46428"/>
                <a:gd name="connsiteY11" fmla="*/ 2258 h 69655"/>
                <a:gd name="connsiteX12" fmla="*/ 2218 w 46428"/>
                <a:gd name="connsiteY12" fmla="*/ 17738 h 69655"/>
                <a:gd name="connsiteX13" fmla="*/ 2267 w 46428"/>
                <a:gd name="connsiteY13" fmla="*/ 28634 h 69655"/>
                <a:gd name="connsiteX14" fmla="*/ 13164 w 46428"/>
                <a:gd name="connsiteY14" fmla="*/ 28682 h 6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428" h="69655">
                  <a:moveTo>
                    <a:pt x="13164" y="28682"/>
                  </a:moveTo>
                  <a:lnTo>
                    <a:pt x="15432" y="26414"/>
                  </a:lnTo>
                  <a:lnTo>
                    <a:pt x="15432" y="61915"/>
                  </a:lnTo>
                  <a:cubicBezTo>
                    <a:pt x="15432" y="66190"/>
                    <a:pt x="18897" y="69655"/>
                    <a:pt x="23173" y="69655"/>
                  </a:cubicBezTo>
                  <a:cubicBezTo>
                    <a:pt x="27448" y="69655"/>
                    <a:pt x="30913" y="66190"/>
                    <a:pt x="30913" y="61915"/>
                  </a:cubicBezTo>
                  <a:lnTo>
                    <a:pt x="30913" y="26415"/>
                  </a:lnTo>
                  <a:lnTo>
                    <a:pt x="33181" y="28683"/>
                  </a:lnTo>
                  <a:cubicBezTo>
                    <a:pt x="35132" y="30659"/>
                    <a:pt x="37993" y="31438"/>
                    <a:pt x="40676" y="30725"/>
                  </a:cubicBezTo>
                  <a:cubicBezTo>
                    <a:pt x="43359" y="30012"/>
                    <a:pt x="45456" y="27916"/>
                    <a:pt x="46169" y="25232"/>
                  </a:cubicBezTo>
                  <a:cubicBezTo>
                    <a:pt x="46882" y="22549"/>
                    <a:pt x="46103" y="19689"/>
                    <a:pt x="44127" y="17738"/>
                  </a:cubicBezTo>
                  <a:lnTo>
                    <a:pt x="28647" y="2258"/>
                  </a:lnTo>
                  <a:cubicBezTo>
                    <a:pt x="25617" y="-753"/>
                    <a:pt x="20726" y="-753"/>
                    <a:pt x="17696" y="2258"/>
                  </a:cubicBezTo>
                  <a:lnTo>
                    <a:pt x="2218" y="17738"/>
                  </a:lnTo>
                  <a:cubicBezTo>
                    <a:pt x="-759" y="20768"/>
                    <a:pt x="-736" y="25631"/>
                    <a:pt x="2267" y="28634"/>
                  </a:cubicBezTo>
                  <a:cubicBezTo>
                    <a:pt x="5271" y="31637"/>
                    <a:pt x="10133" y="31659"/>
                    <a:pt x="13164" y="28682"/>
                  </a:cubicBezTo>
                  <a:close/>
                </a:path>
              </a:pathLst>
            </a:custGeom>
            <a:grpFill/>
            <a:ln w="893" cap="flat">
              <a:noFill/>
              <a:prstDash val="solid"/>
              <a:miter/>
            </a:ln>
          </p:spPr>
          <p:txBody>
            <a:bodyPr rtlCol="0" anchor="ctr"/>
            <a:lstStyle/>
            <a:p>
              <a:endParaRPr lang="en-US" sz="1350"/>
            </a:p>
          </p:txBody>
        </p:sp>
        <p:sp>
          <p:nvSpPr>
            <p:cNvPr id="36" name="Freeform 247">
              <a:extLst>
                <a:ext uri="{FF2B5EF4-FFF2-40B4-BE49-F238E27FC236}">
                  <a16:creationId xmlns:a16="http://schemas.microsoft.com/office/drawing/2014/main" id="{6E8168BB-120C-4402-8CE9-84D7F118C14E}"/>
                </a:ext>
              </a:extLst>
            </p:cNvPr>
            <p:cNvSpPr/>
            <p:nvPr/>
          </p:nvSpPr>
          <p:spPr>
            <a:xfrm>
              <a:off x="3920254" y="3322188"/>
              <a:ext cx="46359" cy="69656"/>
            </a:xfrm>
            <a:custGeom>
              <a:avLst/>
              <a:gdLst>
                <a:gd name="connsiteX0" fmla="*/ 13163 w 46359"/>
                <a:gd name="connsiteY0" fmla="*/ 28683 h 69656"/>
                <a:gd name="connsiteX1" fmla="*/ 15431 w 46359"/>
                <a:gd name="connsiteY1" fmla="*/ 26415 h 69656"/>
                <a:gd name="connsiteX2" fmla="*/ 15431 w 46359"/>
                <a:gd name="connsiteY2" fmla="*/ 61915 h 69656"/>
                <a:gd name="connsiteX3" fmla="*/ 23172 w 46359"/>
                <a:gd name="connsiteY3" fmla="*/ 69656 h 69656"/>
                <a:gd name="connsiteX4" fmla="*/ 30912 w 46359"/>
                <a:gd name="connsiteY4" fmla="*/ 61915 h 69656"/>
                <a:gd name="connsiteX5" fmla="*/ 30912 w 46359"/>
                <a:gd name="connsiteY5" fmla="*/ 26416 h 69656"/>
                <a:gd name="connsiteX6" fmla="*/ 33180 w 46359"/>
                <a:gd name="connsiteY6" fmla="*/ 28684 h 69656"/>
                <a:gd name="connsiteX7" fmla="*/ 44092 w 46359"/>
                <a:gd name="connsiteY7" fmla="*/ 28650 h 69656"/>
                <a:gd name="connsiteX8" fmla="*/ 44127 w 46359"/>
                <a:gd name="connsiteY8" fmla="*/ 17738 h 69656"/>
                <a:gd name="connsiteX9" fmla="*/ 28647 w 46359"/>
                <a:gd name="connsiteY9" fmla="*/ 2258 h 69656"/>
                <a:gd name="connsiteX10" fmla="*/ 17696 w 46359"/>
                <a:gd name="connsiteY10" fmla="*/ 2258 h 69656"/>
                <a:gd name="connsiteX11" fmla="*/ 2218 w 46359"/>
                <a:gd name="connsiteY11" fmla="*/ 17738 h 69656"/>
                <a:gd name="connsiteX12" fmla="*/ 2267 w 46359"/>
                <a:gd name="connsiteY12" fmla="*/ 28634 h 69656"/>
                <a:gd name="connsiteX13" fmla="*/ 13163 w 46359"/>
                <a:gd name="connsiteY13" fmla="*/ 28683 h 6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59" h="69656">
                  <a:moveTo>
                    <a:pt x="13163" y="28683"/>
                  </a:moveTo>
                  <a:lnTo>
                    <a:pt x="15431" y="26415"/>
                  </a:lnTo>
                  <a:lnTo>
                    <a:pt x="15431" y="61915"/>
                  </a:lnTo>
                  <a:cubicBezTo>
                    <a:pt x="15431" y="66191"/>
                    <a:pt x="18896" y="69656"/>
                    <a:pt x="23172" y="69656"/>
                  </a:cubicBezTo>
                  <a:cubicBezTo>
                    <a:pt x="27447" y="69656"/>
                    <a:pt x="30912" y="66191"/>
                    <a:pt x="30912" y="61915"/>
                  </a:cubicBezTo>
                  <a:lnTo>
                    <a:pt x="30912" y="26416"/>
                  </a:lnTo>
                  <a:lnTo>
                    <a:pt x="33180" y="28684"/>
                  </a:lnTo>
                  <a:cubicBezTo>
                    <a:pt x="36208" y="31674"/>
                    <a:pt x="41082" y="31659"/>
                    <a:pt x="44092" y="28650"/>
                  </a:cubicBezTo>
                  <a:cubicBezTo>
                    <a:pt x="47101" y="25641"/>
                    <a:pt x="47117" y="20766"/>
                    <a:pt x="44127" y="17738"/>
                  </a:cubicBezTo>
                  <a:lnTo>
                    <a:pt x="28647" y="2258"/>
                  </a:lnTo>
                  <a:cubicBezTo>
                    <a:pt x="25617" y="-753"/>
                    <a:pt x="20726" y="-753"/>
                    <a:pt x="17696" y="2258"/>
                  </a:cubicBezTo>
                  <a:lnTo>
                    <a:pt x="2218" y="17738"/>
                  </a:lnTo>
                  <a:cubicBezTo>
                    <a:pt x="-759" y="20768"/>
                    <a:pt x="-736" y="25631"/>
                    <a:pt x="2267" y="28634"/>
                  </a:cubicBezTo>
                  <a:cubicBezTo>
                    <a:pt x="5270" y="31638"/>
                    <a:pt x="10133" y="31659"/>
                    <a:pt x="13163" y="28683"/>
                  </a:cubicBezTo>
                  <a:close/>
                </a:path>
              </a:pathLst>
            </a:custGeom>
            <a:grpFill/>
            <a:ln w="893" cap="flat">
              <a:noFill/>
              <a:prstDash val="solid"/>
              <a:miter/>
            </a:ln>
          </p:spPr>
          <p:txBody>
            <a:bodyPr rtlCol="0" anchor="ctr"/>
            <a:lstStyle/>
            <a:p>
              <a:endParaRPr lang="en-US" sz="1350"/>
            </a:p>
          </p:txBody>
        </p:sp>
        <p:sp>
          <p:nvSpPr>
            <p:cNvPr id="37" name="Freeform 248">
              <a:extLst>
                <a:ext uri="{FF2B5EF4-FFF2-40B4-BE49-F238E27FC236}">
                  <a16:creationId xmlns:a16="http://schemas.microsoft.com/office/drawing/2014/main" id="{F4502A5A-34B2-4329-AA87-26F3188713BA}"/>
                </a:ext>
              </a:extLst>
            </p:cNvPr>
            <p:cNvSpPr/>
            <p:nvPr/>
          </p:nvSpPr>
          <p:spPr>
            <a:xfrm>
              <a:off x="4005404" y="3252520"/>
              <a:ext cx="46359" cy="69656"/>
            </a:xfrm>
            <a:custGeom>
              <a:avLst/>
              <a:gdLst>
                <a:gd name="connsiteX0" fmla="*/ 13163 w 46359"/>
                <a:gd name="connsiteY0" fmla="*/ 28683 h 69656"/>
                <a:gd name="connsiteX1" fmla="*/ 15431 w 46359"/>
                <a:gd name="connsiteY1" fmla="*/ 26415 h 69656"/>
                <a:gd name="connsiteX2" fmla="*/ 15431 w 46359"/>
                <a:gd name="connsiteY2" fmla="*/ 61915 h 69656"/>
                <a:gd name="connsiteX3" fmla="*/ 23172 w 46359"/>
                <a:gd name="connsiteY3" fmla="*/ 69656 h 69656"/>
                <a:gd name="connsiteX4" fmla="*/ 30912 w 46359"/>
                <a:gd name="connsiteY4" fmla="*/ 61915 h 69656"/>
                <a:gd name="connsiteX5" fmla="*/ 30912 w 46359"/>
                <a:gd name="connsiteY5" fmla="*/ 26416 h 69656"/>
                <a:gd name="connsiteX6" fmla="*/ 33180 w 46359"/>
                <a:gd name="connsiteY6" fmla="*/ 28684 h 69656"/>
                <a:gd name="connsiteX7" fmla="*/ 44092 w 46359"/>
                <a:gd name="connsiteY7" fmla="*/ 28650 h 69656"/>
                <a:gd name="connsiteX8" fmla="*/ 44127 w 46359"/>
                <a:gd name="connsiteY8" fmla="*/ 17738 h 69656"/>
                <a:gd name="connsiteX9" fmla="*/ 28647 w 46359"/>
                <a:gd name="connsiteY9" fmla="*/ 2258 h 69656"/>
                <a:gd name="connsiteX10" fmla="*/ 17696 w 46359"/>
                <a:gd name="connsiteY10" fmla="*/ 2258 h 69656"/>
                <a:gd name="connsiteX11" fmla="*/ 2218 w 46359"/>
                <a:gd name="connsiteY11" fmla="*/ 17738 h 69656"/>
                <a:gd name="connsiteX12" fmla="*/ 2267 w 46359"/>
                <a:gd name="connsiteY12" fmla="*/ 28634 h 69656"/>
                <a:gd name="connsiteX13" fmla="*/ 13163 w 46359"/>
                <a:gd name="connsiteY13" fmla="*/ 28683 h 6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59" h="69656">
                  <a:moveTo>
                    <a:pt x="13163" y="28683"/>
                  </a:moveTo>
                  <a:lnTo>
                    <a:pt x="15431" y="26415"/>
                  </a:lnTo>
                  <a:lnTo>
                    <a:pt x="15431" y="61915"/>
                  </a:lnTo>
                  <a:cubicBezTo>
                    <a:pt x="15431" y="66191"/>
                    <a:pt x="18896" y="69656"/>
                    <a:pt x="23172" y="69656"/>
                  </a:cubicBezTo>
                  <a:cubicBezTo>
                    <a:pt x="27447" y="69656"/>
                    <a:pt x="30912" y="66190"/>
                    <a:pt x="30912" y="61915"/>
                  </a:cubicBezTo>
                  <a:lnTo>
                    <a:pt x="30912" y="26416"/>
                  </a:lnTo>
                  <a:lnTo>
                    <a:pt x="33180" y="28684"/>
                  </a:lnTo>
                  <a:cubicBezTo>
                    <a:pt x="36208" y="31674"/>
                    <a:pt x="41082" y="31659"/>
                    <a:pt x="44092" y="28650"/>
                  </a:cubicBezTo>
                  <a:cubicBezTo>
                    <a:pt x="47101" y="25641"/>
                    <a:pt x="47117" y="20766"/>
                    <a:pt x="44127" y="17738"/>
                  </a:cubicBezTo>
                  <a:lnTo>
                    <a:pt x="28647" y="2258"/>
                  </a:lnTo>
                  <a:cubicBezTo>
                    <a:pt x="25617" y="-753"/>
                    <a:pt x="20726" y="-753"/>
                    <a:pt x="17696" y="2258"/>
                  </a:cubicBezTo>
                  <a:lnTo>
                    <a:pt x="2218" y="17738"/>
                  </a:lnTo>
                  <a:cubicBezTo>
                    <a:pt x="-759" y="20768"/>
                    <a:pt x="-736" y="25631"/>
                    <a:pt x="2267" y="28634"/>
                  </a:cubicBezTo>
                  <a:cubicBezTo>
                    <a:pt x="5270" y="31638"/>
                    <a:pt x="10133" y="31660"/>
                    <a:pt x="13163" y="28683"/>
                  </a:cubicBezTo>
                  <a:close/>
                </a:path>
              </a:pathLst>
            </a:custGeom>
            <a:grpFill/>
            <a:ln w="893" cap="flat">
              <a:noFill/>
              <a:prstDash val="solid"/>
              <a:miter/>
            </a:ln>
          </p:spPr>
          <p:txBody>
            <a:bodyPr rtlCol="0" anchor="ctr"/>
            <a:lstStyle/>
            <a:p>
              <a:endParaRPr lang="en-US" sz="1350"/>
            </a:p>
          </p:txBody>
        </p:sp>
        <p:sp>
          <p:nvSpPr>
            <p:cNvPr id="38" name="Freeform 249">
              <a:extLst>
                <a:ext uri="{FF2B5EF4-FFF2-40B4-BE49-F238E27FC236}">
                  <a16:creationId xmlns:a16="http://schemas.microsoft.com/office/drawing/2014/main" id="{EAB7ABCE-5417-4439-85B0-9C73934A79F6}"/>
                </a:ext>
              </a:extLst>
            </p:cNvPr>
            <p:cNvSpPr/>
            <p:nvPr/>
          </p:nvSpPr>
          <p:spPr>
            <a:xfrm>
              <a:off x="3796349" y="3237023"/>
              <a:ext cx="464460" cy="464460"/>
            </a:xfrm>
            <a:custGeom>
              <a:avLst/>
              <a:gdLst>
                <a:gd name="connsiteX0" fmla="*/ 460087 w 464460"/>
                <a:gd name="connsiteY0" fmla="*/ 775 h 464460"/>
                <a:gd name="connsiteX1" fmla="*/ 449746 w 464460"/>
                <a:gd name="connsiteY1" fmla="*/ 4373 h 464460"/>
                <a:gd name="connsiteX2" fmla="*/ 352187 w 464460"/>
                <a:gd name="connsiteY2" fmla="*/ 205987 h 464460"/>
                <a:gd name="connsiteX3" fmla="*/ 309639 w 464460"/>
                <a:gd name="connsiteY3" fmla="*/ 193919 h 464460"/>
                <a:gd name="connsiteX4" fmla="*/ 309639 w 464460"/>
                <a:gd name="connsiteY4" fmla="*/ 178045 h 464460"/>
                <a:gd name="connsiteX5" fmla="*/ 301898 w 464460"/>
                <a:gd name="connsiteY5" fmla="*/ 170304 h 464460"/>
                <a:gd name="connsiteX6" fmla="*/ 294157 w 464460"/>
                <a:gd name="connsiteY6" fmla="*/ 178045 h 464460"/>
                <a:gd name="connsiteX7" fmla="*/ 294157 w 464460"/>
                <a:gd name="connsiteY7" fmla="*/ 193919 h 464460"/>
                <a:gd name="connsiteX8" fmla="*/ 260496 w 464460"/>
                <a:gd name="connsiteY8" fmla="*/ 201785 h 464460"/>
                <a:gd name="connsiteX9" fmla="*/ 254636 w 464460"/>
                <a:gd name="connsiteY9" fmla="*/ 190065 h 464460"/>
                <a:gd name="connsiteX10" fmla="*/ 244257 w 464460"/>
                <a:gd name="connsiteY10" fmla="*/ 186619 h 464460"/>
                <a:gd name="connsiteX11" fmla="*/ 240786 w 464460"/>
                <a:gd name="connsiteY11" fmla="*/ 196990 h 464460"/>
                <a:gd name="connsiteX12" fmla="*/ 246696 w 464460"/>
                <a:gd name="connsiteY12" fmla="*/ 208808 h 464460"/>
                <a:gd name="connsiteX13" fmla="*/ 197907 w 464460"/>
                <a:gd name="connsiteY13" fmla="*/ 271643 h 464460"/>
                <a:gd name="connsiteX14" fmla="*/ 162256 w 464460"/>
                <a:gd name="connsiteY14" fmla="*/ 258466 h 464460"/>
                <a:gd name="connsiteX15" fmla="*/ 162560 w 464460"/>
                <a:gd name="connsiteY15" fmla="*/ 255455 h 464460"/>
                <a:gd name="connsiteX16" fmla="*/ 139845 w 464460"/>
                <a:gd name="connsiteY16" fmla="*/ 225515 h 464460"/>
                <a:gd name="connsiteX17" fmla="*/ 104978 w 464460"/>
                <a:gd name="connsiteY17" fmla="*/ 239541 h 464460"/>
                <a:gd name="connsiteX18" fmla="*/ 109324 w 464460"/>
                <a:gd name="connsiteY18" fmla="*/ 276871 h 464460"/>
                <a:gd name="connsiteX19" fmla="*/ 15482 w 464460"/>
                <a:gd name="connsiteY19" fmla="*/ 429371 h 464460"/>
                <a:gd name="connsiteX20" fmla="*/ 15482 w 464460"/>
                <a:gd name="connsiteY20" fmla="*/ 332864 h 464460"/>
                <a:gd name="connsiteX21" fmla="*/ 30964 w 464460"/>
                <a:gd name="connsiteY21" fmla="*/ 332864 h 464460"/>
                <a:gd name="connsiteX22" fmla="*/ 38705 w 464460"/>
                <a:gd name="connsiteY22" fmla="*/ 325123 h 464460"/>
                <a:gd name="connsiteX23" fmla="*/ 30964 w 464460"/>
                <a:gd name="connsiteY23" fmla="*/ 317383 h 464460"/>
                <a:gd name="connsiteX24" fmla="*/ 15482 w 464460"/>
                <a:gd name="connsiteY24" fmla="*/ 317383 h 464460"/>
                <a:gd name="connsiteX25" fmla="*/ 15482 w 464460"/>
                <a:gd name="connsiteY25" fmla="*/ 301901 h 464460"/>
                <a:gd name="connsiteX26" fmla="*/ 30964 w 464460"/>
                <a:gd name="connsiteY26" fmla="*/ 301901 h 464460"/>
                <a:gd name="connsiteX27" fmla="*/ 38705 w 464460"/>
                <a:gd name="connsiteY27" fmla="*/ 294160 h 464460"/>
                <a:gd name="connsiteX28" fmla="*/ 30964 w 464460"/>
                <a:gd name="connsiteY28" fmla="*/ 286419 h 464460"/>
                <a:gd name="connsiteX29" fmla="*/ 15482 w 464460"/>
                <a:gd name="connsiteY29" fmla="*/ 286419 h 464460"/>
                <a:gd name="connsiteX30" fmla="*/ 15482 w 464460"/>
                <a:gd name="connsiteY30" fmla="*/ 270936 h 464460"/>
                <a:gd name="connsiteX31" fmla="*/ 30964 w 464460"/>
                <a:gd name="connsiteY31" fmla="*/ 270936 h 464460"/>
                <a:gd name="connsiteX32" fmla="*/ 38705 w 464460"/>
                <a:gd name="connsiteY32" fmla="*/ 263196 h 464460"/>
                <a:gd name="connsiteX33" fmla="*/ 30964 w 464460"/>
                <a:gd name="connsiteY33" fmla="*/ 255455 h 464460"/>
                <a:gd name="connsiteX34" fmla="*/ 15482 w 464460"/>
                <a:gd name="connsiteY34" fmla="*/ 255455 h 464460"/>
                <a:gd name="connsiteX35" fmla="*/ 15482 w 464460"/>
                <a:gd name="connsiteY35" fmla="*/ 239973 h 464460"/>
                <a:gd name="connsiteX36" fmla="*/ 30964 w 464460"/>
                <a:gd name="connsiteY36" fmla="*/ 239973 h 464460"/>
                <a:gd name="connsiteX37" fmla="*/ 38705 w 464460"/>
                <a:gd name="connsiteY37" fmla="*/ 232232 h 464460"/>
                <a:gd name="connsiteX38" fmla="*/ 30964 w 464460"/>
                <a:gd name="connsiteY38" fmla="*/ 224491 h 464460"/>
                <a:gd name="connsiteX39" fmla="*/ 15482 w 464460"/>
                <a:gd name="connsiteY39" fmla="*/ 224491 h 464460"/>
                <a:gd name="connsiteX40" fmla="*/ 15482 w 464460"/>
                <a:gd name="connsiteY40" fmla="*/ 209009 h 464460"/>
                <a:gd name="connsiteX41" fmla="*/ 30964 w 464460"/>
                <a:gd name="connsiteY41" fmla="*/ 209009 h 464460"/>
                <a:gd name="connsiteX42" fmla="*/ 38705 w 464460"/>
                <a:gd name="connsiteY42" fmla="*/ 201269 h 464460"/>
                <a:gd name="connsiteX43" fmla="*/ 30964 w 464460"/>
                <a:gd name="connsiteY43" fmla="*/ 193528 h 464460"/>
                <a:gd name="connsiteX44" fmla="*/ 15482 w 464460"/>
                <a:gd name="connsiteY44" fmla="*/ 193528 h 464460"/>
                <a:gd name="connsiteX45" fmla="*/ 15482 w 464460"/>
                <a:gd name="connsiteY45" fmla="*/ 178045 h 464460"/>
                <a:gd name="connsiteX46" fmla="*/ 30964 w 464460"/>
                <a:gd name="connsiteY46" fmla="*/ 178045 h 464460"/>
                <a:gd name="connsiteX47" fmla="*/ 38705 w 464460"/>
                <a:gd name="connsiteY47" fmla="*/ 170304 h 464460"/>
                <a:gd name="connsiteX48" fmla="*/ 30964 w 464460"/>
                <a:gd name="connsiteY48" fmla="*/ 162563 h 464460"/>
                <a:gd name="connsiteX49" fmla="*/ 15482 w 464460"/>
                <a:gd name="connsiteY49" fmla="*/ 162563 h 464460"/>
                <a:gd name="connsiteX50" fmla="*/ 15482 w 464460"/>
                <a:gd name="connsiteY50" fmla="*/ 147081 h 464460"/>
                <a:gd name="connsiteX51" fmla="*/ 30964 w 464460"/>
                <a:gd name="connsiteY51" fmla="*/ 147081 h 464460"/>
                <a:gd name="connsiteX52" fmla="*/ 38705 w 464460"/>
                <a:gd name="connsiteY52" fmla="*/ 139341 h 464460"/>
                <a:gd name="connsiteX53" fmla="*/ 30964 w 464460"/>
                <a:gd name="connsiteY53" fmla="*/ 131600 h 464460"/>
                <a:gd name="connsiteX54" fmla="*/ 15482 w 464460"/>
                <a:gd name="connsiteY54" fmla="*/ 131600 h 464460"/>
                <a:gd name="connsiteX55" fmla="*/ 15482 w 464460"/>
                <a:gd name="connsiteY55" fmla="*/ 116118 h 464460"/>
                <a:gd name="connsiteX56" fmla="*/ 30964 w 464460"/>
                <a:gd name="connsiteY56" fmla="*/ 116118 h 464460"/>
                <a:gd name="connsiteX57" fmla="*/ 38705 w 464460"/>
                <a:gd name="connsiteY57" fmla="*/ 108377 h 464460"/>
                <a:gd name="connsiteX58" fmla="*/ 30964 w 464460"/>
                <a:gd name="connsiteY58" fmla="*/ 100636 h 464460"/>
                <a:gd name="connsiteX59" fmla="*/ 15482 w 464460"/>
                <a:gd name="connsiteY59" fmla="*/ 100636 h 464460"/>
                <a:gd name="connsiteX60" fmla="*/ 15482 w 464460"/>
                <a:gd name="connsiteY60" fmla="*/ 85153 h 464460"/>
                <a:gd name="connsiteX61" fmla="*/ 30964 w 464460"/>
                <a:gd name="connsiteY61" fmla="*/ 85153 h 464460"/>
                <a:gd name="connsiteX62" fmla="*/ 38705 w 464460"/>
                <a:gd name="connsiteY62" fmla="*/ 77413 h 464460"/>
                <a:gd name="connsiteX63" fmla="*/ 30964 w 464460"/>
                <a:gd name="connsiteY63" fmla="*/ 69672 h 464460"/>
                <a:gd name="connsiteX64" fmla="*/ 15482 w 464460"/>
                <a:gd name="connsiteY64" fmla="*/ 69672 h 464460"/>
                <a:gd name="connsiteX65" fmla="*/ 15482 w 464460"/>
                <a:gd name="connsiteY65" fmla="*/ 26431 h 464460"/>
                <a:gd name="connsiteX66" fmla="*/ 33232 w 464460"/>
                <a:gd name="connsiteY66" fmla="*/ 44180 h 464460"/>
                <a:gd name="connsiteX67" fmla="*/ 44129 w 464460"/>
                <a:gd name="connsiteY67" fmla="*/ 44131 h 464460"/>
                <a:gd name="connsiteX68" fmla="*/ 44178 w 464460"/>
                <a:gd name="connsiteY68" fmla="*/ 33235 h 464460"/>
                <a:gd name="connsiteX69" fmla="*/ 13216 w 464460"/>
                <a:gd name="connsiteY69" fmla="*/ 2273 h 464460"/>
                <a:gd name="connsiteX70" fmla="*/ 4787 w 464460"/>
                <a:gd name="connsiteY70" fmla="*/ 609 h 464460"/>
                <a:gd name="connsiteX71" fmla="*/ 0 w 464460"/>
                <a:gd name="connsiteY71" fmla="*/ 7744 h 464460"/>
                <a:gd name="connsiteX72" fmla="*/ 0 w 464460"/>
                <a:gd name="connsiteY72" fmla="*/ 456719 h 464460"/>
                <a:gd name="connsiteX73" fmla="*/ 171 w 464460"/>
                <a:gd name="connsiteY73" fmla="*/ 457566 h 464460"/>
                <a:gd name="connsiteX74" fmla="*/ 484 w 464460"/>
                <a:gd name="connsiteY74" fmla="*/ 459115 h 464460"/>
                <a:gd name="connsiteX75" fmla="*/ 3056 w 464460"/>
                <a:gd name="connsiteY75" fmla="*/ 462726 h 464460"/>
                <a:gd name="connsiteX76" fmla="*/ 3685 w 464460"/>
                <a:gd name="connsiteY76" fmla="*/ 463312 h 464460"/>
                <a:gd name="connsiteX77" fmla="*/ 4372 w 464460"/>
                <a:gd name="connsiteY77" fmla="*/ 463613 h 464460"/>
                <a:gd name="connsiteX78" fmla="*/ 5083 w 464460"/>
                <a:gd name="connsiteY78" fmla="*/ 463924 h 464460"/>
                <a:gd name="connsiteX79" fmla="*/ 7732 w 464460"/>
                <a:gd name="connsiteY79" fmla="*/ 464461 h 464460"/>
                <a:gd name="connsiteX80" fmla="*/ 7737 w 464460"/>
                <a:gd name="connsiteY80" fmla="*/ 464461 h 464460"/>
                <a:gd name="connsiteX81" fmla="*/ 7740 w 464460"/>
                <a:gd name="connsiteY81" fmla="*/ 464461 h 464460"/>
                <a:gd name="connsiteX82" fmla="*/ 394788 w 464460"/>
                <a:gd name="connsiteY82" fmla="*/ 464461 h 464460"/>
                <a:gd name="connsiteX83" fmla="*/ 402529 w 464460"/>
                <a:gd name="connsiteY83" fmla="*/ 456720 h 464460"/>
                <a:gd name="connsiteX84" fmla="*/ 394788 w 464460"/>
                <a:gd name="connsiteY84" fmla="*/ 448979 h 464460"/>
                <a:gd name="connsiteX85" fmla="*/ 363825 w 464460"/>
                <a:gd name="connsiteY85" fmla="*/ 448979 h 464460"/>
                <a:gd name="connsiteX86" fmla="*/ 363825 w 464460"/>
                <a:gd name="connsiteY86" fmla="*/ 441239 h 464460"/>
                <a:gd name="connsiteX87" fmla="*/ 356084 w 464460"/>
                <a:gd name="connsiteY87" fmla="*/ 433498 h 464460"/>
                <a:gd name="connsiteX88" fmla="*/ 348344 w 464460"/>
                <a:gd name="connsiteY88" fmla="*/ 441239 h 464460"/>
                <a:gd name="connsiteX89" fmla="*/ 348344 w 464460"/>
                <a:gd name="connsiteY89" fmla="*/ 448979 h 464460"/>
                <a:gd name="connsiteX90" fmla="*/ 332861 w 464460"/>
                <a:gd name="connsiteY90" fmla="*/ 448979 h 464460"/>
                <a:gd name="connsiteX91" fmla="*/ 332861 w 464460"/>
                <a:gd name="connsiteY91" fmla="*/ 441239 h 464460"/>
                <a:gd name="connsiteX92" fmla="*/ 325121 w 464460"/>
                <a:gd name="connsiteY92" fmla="*/ 433498 h 464460"/>
                <a:gd name="connsiteX93" fmla="*/ 317380 w 464460"/>
                <a:gd name="connsiteY93" fmla="*/ 441239 h 464460"/>
                <a:gd name="connsiteX94" fmla="*/ 317380 w 464460"/>
                <a:gd name="connsiteY94" fmla="*/ 448979 h 464460"/>
                <a:gd name="connsiteX95" fmla="*/ 301897 w 464460"/>
                <a:gd name="connsiteY95" fmla="*/ 448979 h 464460"/>
                <a:gd name="connsiteX96" fmla="*/ 301897 w 464460"/>
                <a:gd name="connsiteY96" fmla="*/ 441239 h 464460"/>
                <a:gd name="connsiteX97" fmla="*/ 294156 w 464460"/>
                <a:gd name="connsiteY97" fmla="*/ 433498 h 464460"/>
                <a:gd name="connsiteX98" fmla="*/ 286416 w 464460"/>
                <a:gd name="connsiteY98" fmla="*/ 441239 h 464460"/>
                <a:gd name="connsiteX99" fmla="*/ 286416 w 464460"/>
                <a:gd name="connsiteY99" fmla="*/ 448979 h 464460"/>
                <a:gd name="connsiteX100" fmla="*/ 270934 w 464460"/>
                <a:gd name="connsiteY100" fmla="*/ 448979 h 464460"/>
                <a:gd name="connsiteX101" fmla="*/ 270934 w 464460"/>
                <a:gd name="connsiteY101" fmla="*/ 441239 h 464460"/>
                <a:gd name="connsiteX102" fmla="*/ 263193 w 464460"/>
                <a:gd name="connsiteY102" fmla="*/ 433498 h 464460"/>
                <a:gd name="connsiteX103" fmla="*/ 255452 w 464460"/>
                <a:gd name="connsiteY103" fmla="*/ 441239 h 464460"/>
                <a:gd name="connsiteX104" fmla="*/ 255452 w 464460"/>
                <a:gd name="connsiteY104" fmla="*/ 448979 h 464460"/>
                <a:gd name="connsiteX105" fmla="*/ 239970 w 464460"/>
                <a:gd name="connsiteY105" fmla="*/ 448979 h 464460"/>
                <a:gd name="connsiteX106" fmla="*/ 239970 w 464460"/>
                <a:gd name="connsiteY106" fmla="*/ 441239 h 464460"/>
                <a:gd name="connsiteX107" fmla="*/ 232229 w 464460"/>
                <a:gd name="connsiteY107" fmla="*/ 433498 h 464460"/>
                <a:gd name="connsiteX108" fmla="*/ 224489 w 464460"/>
                <a:gd name="connsiteY108" fmla="*/ 441239 h 464460"/>
                <a:gd name="connsiteX109" fmla="*/ 224489 w 464460"/>
                <a:gd name="connsiteY109" fmla="*/ 448979 h 464460"/>
                <a:gd name="connsiteX110" fmla="*/ 209006 w 464460"/>
                <a:gd name="connsiteY110" fmla="*/ 448979 h 464460"/>
                <a:gd name="connsiteX111" fmla="*/ 209006 w 464460"/>
                <a:gd name="connsiteY111" fmla="*/ 441239 h 464460"/>
                <a:gd name="connsiteX112" fmla="*/ 201265 w 464460"/>
                <a:gd name="connsiteY112" fmla="*/ 433498 h 464460"/>
                <a:gd name="connsiteX113" fmla="*/ 193524 w 464460"/>
                <a:gd name="connsiteY113" fmla="*/ 441239 h 464460"/>
                <a:gd name="connsiteX114" fmla="*/ 193524 w 464460"/>
                <a:gd name="connsiteY114" fmla="*/ 448979 h 464460"/>
                <a:gd name="connsiteX115" fmla="*/ 178042 w 464460"/>
                <a:gd name="connsiteY115" fmla="*/ 448979 h 464460"/>
                <a:gd name="connsiteX116" fmla="*/ 178042 w 464460"/>
                <a:gd name="connsiteY116" fmla="*/ 441239 h 464460"/>
                <a:gd name="connsiteX117" fmla="*/ 170302 w 464460"/>
                <a:gd name="connsiteY117" fmla="*/ 433498 h 464460"/>
                <a:gd name="connsiteX118" fmla="*/ 162561 w 464460"/>
                <a:gd name="connsiteY118" fmla="*/ 441239 h 464460"/>
                <a:gd name="connsiteX119" fmla="*/ 162561 w 464460"/>
                <a:gd name="connsiteY119" fmla="*/ 448979 h 464460"/>
                <a:gd name="connsiteX120" fmla="*/ 147079 w 464460"/>
                <a:gd name="connsiteY120" fmla="*/ 448979 h 464460"/>
                <a:gd name="connsiteX121" fmla="*/ 147079 w 464460"/>
                <a:gd name="connsiteY121" fmla="*/ 441239 h 464460"/>
                <a:gd name="connsiteX122" fmla="*/ 139338 w 464460"/>
                <a:gd name="connsiteY122" fmla="*/ 433498 h 464460"/>
                <a:gd name="connsiteX123" fmla="*/ 131597 w 464460"/>
                <a:gd name="connsiteY123" fmla="*/ 441239 h 464460"/>
                <a:gd name="connsiteX124" fmla="*/ 131597 w 464460"/>
                <a:gd name="connsiteY124" fmla="*/ 448979 h 464460"/>
                <a:gd name="connsiteX125" fmla="*/ 116114 w 464460"/>
                <a:gd name="connsiteY125" fmla="*/ 448979 h 464460"/>
                <a:gd name="connsiteX126" fmla="*/ 116114 w 464460"/>
                <a:gd name="connsiteY126" fmla="*/ 441239 h 464460"/>
                <a:gd name="connsiteX127" fmla="*/ 108374 w 464460"/>
                <a:gd name="connsiteY127" fmla="*/ 433498 h 464460"/>
                <a:gd name="connsiteX128" fmla="*/ 100633 w 464460"/>
                <a:gd name="connsiteY128" fmla="*/ 441239 h 464460"/>
                <a:gd name="connsiteX129" fmla="*/ 100633 w 464460"/>
                <a:gd name="connsiteY129" fmla="*/ 448979 h 464460"/>
                <a:gd name="connsiteX130" fmla="*/ 85151 w 464460"/>
                <a:gd name="connsiteY130" fmla="*/ 448979 h 464460"/>
                <a:gd name="connsiteX131" fmla="*/ 85151 w 464460"/>
                <a:gd name="connsiteY131" fmla="*/ 441239 h 464460"/>
                <a:gd name="connsiteX132" fmla="*/ 77410 w 464460"/>
                <a:gd name="connsiteY132" fmla="*/ 433498 h 464460"/>
                <a:gd name="connsiteX133" fmla="*/ 69669 w 464460"/>
                <a:gd name="connsiteY133" fmla="*/ 441239 h 464460"/>
                <a:gd name="connsiteX134" fmla="*/ 69669 w 464460"/>
                <a:gd name="connsiteY134" fmla="*/ 448979 h 464460"/>
                <a:gd name="connsiteX135" fmla="*/ 54186 w 464460"/>
                <a:gd name="connsiteY135" fmla="*/ 448979 h 464460"/>
                <a:gd name="connsiteX136" fmla="*/ 54186 w 464460"/>
                <a:gd name="connsiteY136" fmla="*/ 441239 h 464460"/>
                <a:gd name="connsiteX137" fmla="*/ 46446 w 464460"/>
                <a:gd name="connsiteY137" fmla="*/ 433498 h 464460"/>
                <a:gd name="connsiteX138" fmla="*/ 38705 w 464460"/>
                <a:gd name="connsiteY138" fmla="*/ 441239 h 464460"/>
                <a:gd name="connsiteX139" fmla="*/ 38705 w 464460"/>
                <a:gd name="connsiteY139" fmla="*/ 448979 h 464460"/>
                <a:gd name="connsiteX140" fmla="*/ 21592 w 464460"/>
                <a:gd name="connsiteY140" fmla="*/ 448979 h 464460"/>
                <a:gd name="connsiteX141" fmla="*/ 122550 w 464460"/>
                <a:gd name="connsiteY141" fmla="*/ 284914 h 464460"/>
                <a:gd name="connsiteX142" fmla="*/ 131596 w 464460"/>
                <a:gd name="connsiteY142" fmla="*/ 286419 h 464460"/>
                <a:gd name="connsiteX143" fmla="*/ 157029 w 464460"/>
                <a:gd name="connsiteY143" fmla="*/ 273041 h 464460"/>
                <a:gd name="connsiteX144" fmla="*/ 194678 w 464460"/>
                <a:gd name="connsiteY144" fmla="*/ 286956 h 464460"/>
                <a:gd name="connsiteX145" fmla="*/ 269742 w 464460"/>
                <a:gd name="connsiteY145" fmla="*/ 405493 h 464460"/>
                <a:gd name="connsiteX146" fmla="*/ 398829 w 464460"/>
                <a:gd name="connsiteY146" fmla="*/ 350521 h 464460"/>
                <a:gd name="connsiteX147" fmla="*/ 365386 w 464460"/>
                <a:gd name="connsiteY147" fmla="*/ 214260 h 464460"/>
                <a:gd name="connsiteX148" fmla="*/ 463686 w 464460"/>
                <a:gd name="connsiteY148" fmla="*/ 11116 h 464460"/>
                <a:gd name="connsiteX149" fmla="*/ 460087 w 464460"/>
                <a:gd name="connsiteY149" fmla="*/ 775 h 464460"/>
                <a:gd name="connsiteX150" fmla="*/ 131596 w 464460"/>
                <a:gd name="connsiteY150" fmla="*/ 270936 h 464460"/>
                <a:gd name="connsiteX151" fmla="*/ 116114 w 464460"/>
                <a:gd name="connsiteY151" fmla="*/ 255454 h 464460"/>
                <a:gd name="connsiteX152" fmla="*/ 131596 w 464460"/>
                <a:gd name="connsiteY152" fmla="*/ 239972 h 464460"/>
                <a:gd name="connsiteX153" fmla="*/ 147079 w 464460"/>
                <a:gd name="connsiteY153" fmla="*/ 255454 h 464460"/>
                <a:gd name="connsiteX154" fmla="*/ 131596 w 464460"/>
                <a:gd name="connsiteY154" fmla="*/ 270936 h 464460"/>
                <a:gd name="connsiteX155" fmla="*/ 394788 w 464460"/>
                <a:gd name="connsiteY155" fmla="*/ 301901 h 464460"/>
                <a:gd name="connsiteX156" fmla="*/ 301897 w 464460"/>
                <a:gd name="connsiteY156" fmla="*/ 394792 h 464460"/>
                <a:gd name="connsiteX157" fmla="*/ 209006 w 464460"/>
                <a:gd name="connsiteY157" fmla="*/ 301901 h 464460"/>
                <a:gd name="connsiteX158" fmla="*/ 301897 w 464460"/>
                <a:gd name="connsiteY158" fmla="*/ 209009 h 464460"/>
                <a:gd name="connsiteX159" fmla="*/ 394788 w 464460"/>
                <a:gd name="connsiteY159" fmla="*/ 301901 h 46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464460" h="464460">
                  <a:moveTo>
                    <a:pt x="460087" y="775"/>
                  </a:moveTo>
                  <a:cubicBezTo>
                    <a:pt x="456238" y="-1088"/>
                    <a:pt x="451608" y="523"/>
                    <a:pt x="449746" y="4373"/>
                  </a:cubicBezTo>
                  <a:lnTo>
                    <a:pt x="352187" y="205987"/>
                  </a:lnTo>
                  <a:cubicBezTo>
                    <a:pt x="338994" y="199059"/>
                    <a:pt x="324504" y="194949"/>
                    <a:pt x="309639" y="193919"/>
                  </a:cubicBezTo>
                  <a:lnTo>
                    <a:pt x="309639" y="178045"/>
                  </a:lnTo>
                  <a:cubicBezTo>
                    <a:pt x="309639" y="173769"/>
                    <a:pt x="306172" y="170304"/>
                    <a:pt x="301898" y="170304"/>
                  </a:cubicBezTo>
                  <a:cubicBezTo>
                    <a:pt x="297623" y="170304"/>
                    <a:pt x="294157" y="173769"/>
                    <a:pt x="294157" y="178045"/>
                  </a:cubicBezTo>
                  <a:lnTo>
                    <a:pt x="294157" y="193919"/>
                  </a:lnTo>
                  <a:cubicBezTo>
                    <a:pt x="282587" y="194709"/>
                    <a:pt x="271219" y="197365"/>
                    <a:pt x="260496" y="201785"/>
                  </a:cubicBezTo>
                  <a:lnTo>
                    <a:pt x="254636" y="190065"/>
                  </a:lnTo>
                  <a:cubicBezTo>
                    <a:pt x="252718" y="186252"/>
                    <a:pt x="248075" y="184710"/>
                    <a:pt x="244257" y="186619"/>
                  </a:cubicBezTo>
                  <a:cubicBezTo>
                    <a:pt x="240439" y="188528"/>
                    <a:pt x="238887" y="193167"/>
                    <a:pt x="240786" y="196990"/>
                  </a:cubicBezTo>
                  <a:lnTo>
                    <a:pt x="246696" y="208808"/>
                  </a:lnTo>
                  <a:cubicBezTo>
                    <a:pt x="223077" y="222835"/>
                    <a:pt x="205646" y="245286"/>
                    <a:pt x="197907" y="271643"/>
                  </a:cubicBezTo>
                  <a:lnTo>
                    <a:pt x="162256" y="258466"/>
                  </a:lnTo>
                  <a:cubicBezTo>
                    <a:pt x="162355" y="257460"/>
                    <a:pt x="162560" y="256485"/>
                    <a:pt x="162560" y="255455"/>
                  </a:cubicBezTo>
                  <a:cubicBezTo>
                    <a:pt x="162604" y="241496"/>
                    <a:pt x="153300" y="229233"/>
                    <a:pt x="139845" y="225515"/>
                  </a:cubicBezTo>
                  <a:cubicBezTo>
                    <a:pt x="126390" y="221796"/>
                    <a:pt x="112110" y="227540"/>
                    <a:pt x="104978" y="239541"/>
                  </a:cubicBezTo>
                  <a:cubicBezTo>
                    <a:pt x="97846" y="251541"/>
                    <a:pt x="99626" y="266830"/>
                    <a:pt x="109324" y="276871"/>
                  </a:cubicBezTo>
                  <a:lnTo>
                    <a:pt x="15482" y="429371"/>
                  </a:lnTo>
                  <a:lnTo>
                    <a:pt x="15482" y="332864"/>
                  </a:lnTo>
                  <a:lnTo>
                    <a:pt x="30964" y="332864"/>
                  </a:lnTo>
                  <a:cubicBezTo>
                    <a:pt x="35240" y="332864"/>
                    <a:pt x="38705" y="329399"/>
                    <a:pt x="38705" y="325123"/>
                  </a:cubicBezTo>
                  <a:cubicBezTo>
                    <a:pt x="38705" y="320848"/>
                    <a:pt x="35240" y="317383"/>
                    <a:pt x="30964" y="317383"/>
                  </a:cubicBezTo>
                  <a:lnTo>
                    <a:pt x="15482" y="317383"/>
                  </a:lnTo>
                  <a:lnTo>
                    <a:pt x="15482" y="301901"/>
                  </a:lnTo>
                  <a:lnTo>
                    <a:pt x="30964" y="301901"/>
                  </a:lnTo>
                  <a:cubicBezTo>
                    <a:pt x="35240" y="301901"/>
                    <a:pt x="38705" y="298435"/>
                    <a:pt x="38705" y="294160"/>
                  </a:cubicBezTo>
                  <a:cubicBezTo>
                    <a:pt x="38705" y="289885"/>
                    <a:pt x="35240" y="286419"/>
                    <a:pt x="30964" y="286419"/>
                  </a:cubicBezTo>
                  <a:lnTo>
                    <a:pt x="15482" y="286419"/>
                  </a:lnTo>
                  <a:lnTo>
                    <a:pt x="15482" y="270936"/>
                  </a:lnTo>
                  <a:lnTo>
                    <a:pt x="30964" y="270936"/>
                  </a:lnTo>
                  <a:cubicBezTo>
                    <a:pt x="35240" y="270936"/>
                    <a:pt x="38705" y="267471"/>
                    <a:pt x="38705" y="263196"/>
                  </a:cubicBezTo>
                  <a:cubicBezTo>
                    <a:pt x="38705" y="258920"/>
                    <a:pt x="35240" y="255455"/>
                    <a:pt x="30964" y="255455"/>
                  </a:cubicBezTo>
                  <a:lnTo>
                    <a:pt x="15482" y="255455"/>
                  </a:lnTo>
                  <a:lnTo>
                    <a:pt x="15482" y="239973"/>
                  </a:lnTo>
                  <a:lnTo>
                    <a:pt x="30964" y="239973"/>
                  </a:lnTo>
                  <a:cubicBezTo>
                    <a:pt x="35240" y="239973"/>
                    <a:pt x="38705" y="236507"/>
                    <a:pt x="38705" y="232232"/>
                  </a:cubicBezTo>
                  <a:cubicBezTo>
                    <a:pt x="38705" y="227957"/>
                    <a:pt x="35240" y="224491"/>
                    <a:pt x="30964" y="224491"/>
                  </a:cubicBezTo>
                  <a:lnTo>
                    <a:pt x="15482" y="224491"/>
                  </a:lnTo>
                  <a:lnTo>
                    <a:pt x="15482" y="209009"/>
                  </a:lnTo>
                  <a:lnTo>
                    <a:pt x="30964" y="209009"/>
                  </a:lnTo>
                  <a:cubicBezTo>
                    <a:pt x="35240" y="209009"/>
                    <a:pt x="38705" y="205544"/>
                    <a:pt x="38705" y="201269"/>
                  </a:cubicBezTo>
                  <a:cubicBezTo>
                    <a:pt x="38705" y="196993"/>
                    <a:pt x="35240" y="193528"/>
                    <a:pt x="30964" y="193528"/>
                  </a:cubicBezTo>
                  <a:lnTo>
                    <a:pt x="15482" y="193528"/>
                  </a:lnTo>
                  <a:lnTo>
                    <a:pt x="15482" y="178045"/>
                  </a:lnTo>
                  <a:lnTo>
                    <a:pt x="30964" y="178045"/>
                  </a:lnTo>
                  <a:cubicBezTo>
                    <a:pt x="35240" y="178045"/>
                    <a:pt x="38705" y="174579"/>
                    <a:pt x="38705" y="170304"/>
                  </a:cubicBezTo>
                  <a:cubicBezTo>
                    <a:pt x="38705" y="166029"/>
                    <a:pt x="35240" y="162563"/>
                    <a:pt x="30964" y="162563"/>
                  </a:cubicBezTo>
                  <a:lnTo>
                    <a:pt x="15482" y="162563"/>
                  </a:lnTo>
                  <a:lnTo>
                    <a:pt x="15482" y="147081"/>
                  </a:lnTo>
                  <a:lnTo>
                    <a:pt x="30964" y="147081"/>
                  </a:lnTo>
                  <a:cubicBezTo>
                    <a:pt x="35240" y="147081"/>
                    <a:pt x="38705" y="143615"/>
                    <a:pt x="38705" y="139341"/>
                  </a:cubicBezTo>
                  <a:cubicBezTo>
                    <a:pt x="38705" y="135065"/>
                    <a:pt x="35240" y="131600"/>
                    <a:pt x="30964" y="131600"/>
                  </a:cubicBezTo>
                  <a:lnTo>
                    <a:pt x="15482" y="131600"/>
                  </a:lnTo>
                  <a:lnTo>
                    <a:pt x="15482" y="116118"/>
                  </a:lnTo>
                  <a:lnTo>
                    <a:pt x="30964" y="116118"/>
                  </a:lnTo>
                  <a:cubicBezTo>
                    <a:pt x="35240" y="116118"/>
                    <a:pt x="38705" y="112652"/>
                    <a:pt x="38705" y="108377"/>
                  </a:cubicBezTo>
                  <a:cubicBezTo>
                    <a:pt x="38705" y="104103"/>
                    <a:pt x="35240" y="100636"/>
                    <a:pt x="30964" y="100636"/>
                  </a:cubicBezTo>
                  <a:lnTo>
                    <a:pt x="15482" y="100636"/>
                  </a:lnTo>
                  <a:lnTo>
                    <a:pt x="15482" y="85153"/>
                  </a:lnTo>
                  <a:lnTo>
                    <a:pt x="30964" y="85153"/>
                  </a:lnTo>
                  <a:cubicBezTo>
                    <a:pt x="35240" y="85153"/>
                    <a:pt x="38705" y="81687"/>
                    <a:pt x="38705" y="77413"/>
                  </a:cubicBezTo>
                  <a:cubicBezTo>
                    <a:pt x="38705" y="73138"/>
                    <a:pt x="35240" y="69672"/>
                    <a:pt x="30964" y="69672"/>
                  </a:cubicBezTo>
                  <a:lnTo>
                    <a:pt x="15482" y="69672"/>
                  </a:lnTo>
                  <a:lnTo>
                    <a:pt x="15482" y="26431"/>
                  </a:lnTo>
                  <a:lnTo>
                    <a:pt x="33232" y="44180"/>
                  </a:lnTo>
                  <a:cubicBezTo>
                    <a:pt x="36263" y="47157"/>
                    <a:pt x="41125" y="47134"/>
                    <a:pt x="44129" y="44131"/>
                  </a:cubicBezTo>
                  <a:cubicBezTo>
                    <a:pt x="47132" y="41129"/>
                    <a:pt x="47154" y="36266"/>
                    <a:pt x="44178" y="33235"/>
                  </a:cubicBezTo>
                  <a:lnTo>
                    <a:pt x="13216" y="2273"/>
                  </a:lnTo>
                  <a:cubicBezTo>
                    <a:pt x="10999" y="69"/>
                    <a:pt x="7675" y="-587"/>
                    <a:pt x="4787" y="609"/>
                  </a:cubicBezTo>
                  <a:cubicBezTo>
                    <a:pt x="1899" y="1804"/>
                    <a:pt x="11" y="4618"/>
                    <a:pt x="0" y="7744"/>
                  </a:cubicBezTo>
                  <a:lnTo>
                    <a:pt x="0" y="456719"/>
                  </a:lnTo>
                  <a:cubicBezTo>
                    <a:pt x="40" y="457005"/>
                    <a:pt x="97" y="457288"/>
                    <a:pt x="171" y="457566"/>
                  </a:cubicBezTo>
                  <a:cubicBezTo>
                    <a:pt x="220" y="458091"/>
                    <a:pt x="325" y="458611"/>
                    <a:pt x="484" y="459115"/>
                  </a:cubicBezTo>
                  <a:cubicBezTo>
                    <a:pt x="943" y="460557"/>
                    <a:pt x="1843" y="461820"/>
                    <a:pt x="3056" y="462726"/>
                  </a:cubicBezTo>
                  <a:cubicBezTo>
                    <a:pt x="3254" y="462934"/>
                    <a:pt x="3463" y="463130"/>
                    <a:pt x="3685" y="463312"/>
                  </a:cubicBezTo>
                  <a:cubicBezTo>
                    <a:pt x="3909" y="463424"/>
                    <a:pt x="4138" y="463524"/>
                    <a:pt x="4372" y="463613"/>
                  </a:cubicBezTo>
                  <a:cubicBezTo>
                    <a:pt x="4604" y="463729"/>
                    <a:pt x="4841" y="463834"/>
                    <a:pt x="5083" y="463924"/>
                  </a:cubicBezTo>
                  <a:cubicBezTo>
                    <a:pt x="5927" y="464258"/>
                    <a:pt x="6824" y="464440"/>
                    <a:pt x="7732" y="464461"/>
                  </a:cubicBezTo>
                  <a:lnTo>
                    <a:pt x="7737" y="464461"/>
                  </a:lnTo>
                  <a:lnTo>
                    <a:pt x="7740" y="464461"/>
                  </a:lnTo>
                  <a:lnTo>
                    <a:pt x="394788" y="464461"/>
                  </a:lnTo>
                  <a:cubicBezTo>
                    <a:pt x="399064" y="464461"/>
                    <a:pt x="402529" y="460995"/>
                    <a:pt x="402529" y="456720"/>
                  </a:cubicBezTo>
                  <a:cubicBezTo>
                    <a:pt x="402529" y="452445"/>
                    <a:pt x="399064" y="448979"/>
                    <a:pt x="394788" y="448979"/>
                  </a:cubicBezTo>
                  <a:lnTo>
                    <a:pt x="363825" y="448979"/>
                  </a:lnTo>
                  <a:lnTo>
                    <a:pt x="363825" y="441239"/>
                  </a:lnTo>
                  <a:cubicBezTo>
                    <a:pt x="363825" y="436963"/>
                    <a:pt x="360359" y="433498"/>
                    <a:pt x="356084" y="433498"/>
                  </a:cubicBezTo>
                  <a:cubicBezTo>
                    <a:pt x="351809" y="433498"/>
                    <a:pt x="348344" y="436963"/>
                    <a:pt x="348344" y="441239"/>
                  </a:cubicBezTo>
                  <a:lnTo>
                    <a:pt x="348344" y="448979"/>
                  </a:lnTo>
                  <a:lnTo>
                    <a:pt x="332861" y="448979"/>
                  </a:lnTo>
                  <a:lnTo>
                    <a:pt x="332861" y="441239"/>
                  </a:lnTo>
                  <a:cubicBezTo>
                    <a:pt x="332861" y="436963"/>
                    <a:pt x="329396" y="433498"/>
                    <a:pt x="325121" y="433498"/>
                  </a:cubicBezTo>
                  <a:cubicBezTo>
                    <a:pt x="320845" y="433498"/>
                    <a:pt x="317380" y="436963"/>
                    <a:pt x="317380" y="441239"/>
                  </a:cubicBezTo>
                  <a:lnTo>
                    <a:pt x="317380" y="448979"/>
                  </a:lnTo>
                  <a:lnTo>
                    <a:pt x="301897" y="448979"/>
                  </a:lnTo>
                  <a:lnTo>
                    <a:pt x="301897" y="441239"/>
                  </a:lnTo>
                  <a:cubicBezTo>
                    <a:pt x="301897" y="436963"/>
                    <a:pt x="298432" y="433498"/>
                    <a:pt x="294156" y="433498"/>
                  </a:cubicBezTo>
                  <a:cubicBezTo>
                    <a:pt x="289881" y="433498"/>
                    <a:pt x="286416" y="436963"/>
                    <a:pt x="286416" y="441239"/>
                  </a:cubicBezTo>
                  <a:lnTo>
                    <a:pt x="286416" y="448979"/>
                  </a:lnTo>
                  <a:lnTo>
                    <a:pt x="270934" y="448979"/>
                  </a:lnTo>
                  <a:lnTo>
                    <a:pt x="270934" y="441239"/>
                  </a:lnTo>
                  <a:cubicBezTo>
                    <a:pt x="270934" y="436963"/>
                    <a:pt x="267468" y="433498"/>
                    <a:pt x="263193" y="433498"/>
                  </a:cubicBezTo>
                  <a:cubicBezTo>
                    <a:pt x="258918" y="433498"/>
                    <a:pt x="255452" y="436963"/>
                    <a:pt x="255452" y="441239"/>
                  </a:cubicBezTo>
                  <a:lnTo>
                    <a:pt x="255452" y="448979"/>
                  </a:lnTo>
                  <a:lnTo>
                    <a:pt x="239970" y="448979"/>
                  </a:lnTo>
                  <a:lnTo>
                    <a:pt x="239970" y="441239"/>
                  </a:lnTo>
                  <a:cubicBezTo>
                    <a:pt x="239970" y="436963"/>
                    <a:pt x="236505" y="433498"/>
                    <a:pt x="232229" y="433498"/>
                  </a:cubicBezTo>
                  <a:cubicBezTo>
                    <a:pt x="227954" y="433498"/>
                    <a:pt x="224489" y="436963"/>
                    <a:pt x="224489" y="441239"/>
                  </a:cubicBezTo>
                  <a:lnTo>
                    <a:pt x="224489" y="448979"/>
                  </a:lnTo>
                  <a:lnTo>
                    <a:pt x="209006" y="448979"/>
                  </a:lnTo>
                  <a:lnTo>
                    <a:pt x="209006" y="441239"/>
                  </a:lnTo>
                  <a:cubicBezTo>
                    <a:pt x="209006" y="436963"/>
                    <a:pt x="205540" y="433498"/>
                    <a:pt x="201265" y="433498"/>
                  </a:cubicBezTo>
                  <a:cubicBezTo>
                    <a:pt x="196990" y="433498"/>
                    <a:pt x="193524" y="436963"/>
                    <a:pt x="193524" y="441239"/>
                  </a:cubicBezTo>
                  <a:lnTo>
                    <a:pt x="193524" y="448979"/>
                  </a:lnTo>
                  <a:lnTo>
                    <a:pt x="178042" y="448979"/>
                  </a:lnTo>
                  <a:lnTo>
                    <a:pt x="178042" y="441239"/>
                  </a:lnTo>
                  <a:cubicBezTo>
                    <a:pt x="178042" y="436963"/>
                    <a:pt x="174577" y="433498"/>
                    <a:pt x="170302" y="433498"/>
                  </a:cubicBezTo>
                  <a:cubicBezTo>
                    <a:pt x="166026" y="433498"/>
                    <a:pt x="162561" y="436963"/>
                    <a:pt x="162561" y="441239"/>
                  </a:cubicBezTo>
                  <a:lnTo>
                    <a:pt x="162561" y="448979"/>
                  </a:lnTo>
                  <a:lnTo>
                    <a:pt x="147079" y="448979"/>
                  </a:lnTo>
                  <a:lnTo>
                    <a:pt x="147079" y="441239"/>
                  </a:lnTo>
                  <a:cubicBezTo>
                    <a:pt x="147079" y="436963"/>
                    <a:pt x="143612" y="433498"/>
                    <a:pt x="139338" y="433498"/>
                  </a:cubicBezTo>
                  <a:cubicBezTo>
                    <a:pt x="135063" y="433498"/>
                    <a:pt x="131597" y="436963"/>
                    <a:pt x="131597" y="441239"/>
                  </a:cubicBezTo>
                  <a:lnTo>
                    <a:pt x="131597" y="448979"/>
                  </a:lnTo>
                  <a:lnTo>
                    <a:pt x="116114" y="448979"/>
                  </a:lnTo>
                  <a:lnTo>
                    <a:pt x="116114" y="441239"/>
                  </a:lnTo>
                  <a:cubicBezTo>
                    <a:pt x="116114" y="436963"/>
                    <a:pt x="112649" y="433498"/>
                    <a:pt x="108374" y="433498"/>
                  </a:cubicBezTo>
                  <a:cubicBezTo>
                    <a:pt x="104098" y="433498"/>
                    <a:pt x="100633" y="436963"/>
                    <a:pt x="100633" y="441239"/>
                  </a:cubicBezTo>
                  <a:lnTo>
                    <a:pt x="100633" y="448979"/>
                  </a:lnTo>
                  <a:lnTo>
                    <a:pt x="85151" y="448979"/>
                  </a:lnTo>
                  <a:lnTo>
                    <a:pt x="85151" y="441239"/>
                  </a:lnTo>
                  <a:cubicBezTo>
                    <a:pt x="85151" y="436963"/>
                    <a:pt x="81685" y="433498"/>
                    <a:pt x="77410" y="433498"/>
                  </a:cubicBezTo>
                  <a:cubicBezTo>
                    <a:pt x="73136" y="433498"/>
                    <a:pt x="69669" y="436963"/>
                    <a:pt x="69669" y="441239"/>
                  </a:cubicBezTo>
                  <a:lnTo>
                    <a:pt x="69669" y="448979"/>
                  </a:lnTo>
                  <a:lnTo>
                    <a:pt x="54186" y="448979"/>
                  </a:lnTo>
                  <a:lnTo>
                    <a:pt x="54186" y="441239"/>
                  </a:lnTo>
                  <a:cubicBezTo>
                    <a:pt x="54186" y="436963"/>
                    <a:pt x="50721" y="433498"/>
                    <a:pt x="46446" y="433498"/>
                  </a:cubicBezTo>
                  <a:cubicBezTo>
                    <a:pt x="42170" y="433498"/>
                    <a:pt x="38705" y="436963"/>
                    <a:pt x="38705" y="441239"/>
                  </a:cubicBezTo>
                  <a:lnTo>
                    <a:pt x="38705" y="448979"/>
                  </a:lnTo>
                  <a:lnTo>
                    <a:pt x="21592" y="448979"/>
                  </a:lnTo>
                  <a:lnTo>
                    <a:pt x="122550" y="284914"/>
                  </a:lnTo>
                  <a:cubicBezTo>
                    <a:pt x="125472" y="285869"/>
                    <a:pt x="128522" y="286377"/>
                    <a:pt x="131596" y="286419"/>
                  </a:cubicBezTo>
                  <a:cubicBezTo>
                    <a:pt x="141757" y="286408"/>
                    <a:pt x="151264" y="281407"/>
                    <a:pt x="157029" y="273041"/>
                  </a:cubicBezTo>
                  <a:lnTo>
                    <a:pt x="194678" y="286956"/>
                  </a:lnTo>
                  <a:cubicBezTo>
                    <a:pt x="187274" y="339523"/>
                    <a:pt x="219056" y="389711"/>
                    <a:pt x="269742" y="405493"/>
                  </a:cubicBezTo>
                  <a:cubicBezTo>
                    <a:pt x="320427" y="421274"/>
                    <a:pt x="375083" y="398000"/>
                    <a:pt x="398829" y="350521"/>
                  </a:cubicBezTo>
                  <a:cubicBezTo>
                    <a:pt x="422575" y="303042"/>
                    <a:pt x="408416" y="245350"/>
                    <a:pt x="365386" y="214260"/>
                  </a:cubicBezTo>
                  <a:lnTo>
                    <a:pt x="463686" y="11116"/>
                  </a:lnTo>
                  <a:cubicBezTo>
                    <a:pt x="465548" y="7266"/>
                    <a:pt x="463937" y="2636"/>
                    <a:pt x="460087" y="775"/>
                  </a:cubicBezTo>
                  <a:close/>
                  <a:moveTo>
                    <a:pt x="131596" y="270936"/>
                  </a:moveTo>
                  <a:cubicBezTo>
                    <a:pt x="123046" y="270936"/>
                    <a:pt x="116114" y="264005"/>
                    <a:pt x="116114" y="255454"/>
                  </a:cubicBezTo>
                  <a:cubicBezTo>
                    <a:pt x="116122" y="246907"/>
                    <a:pt x="123049" y="239981"/>
                    <a:pt x="131596" y="239972"/>
                  </a:cubicBezTo>
                  <a:cubicBezTo>
                    <a:pt x="140147" y="239972"/>
                    <a:pt x="147079" y="246903"/>
                    <a:pt x="147079" y="255454"/>
                  </a:cubicBezTo>
                  <a:cubicBezTo>
                    <a:pt x="147078" y="264005"/>
                    <a:pt x="140146" y="270936"/>
                    <a:pt x="131596" y="270936"/>
                  </a:cubicBezTo>
                  <a:close/>
                  <a:moveTo>
                    <a:pt x="394788" y="301901"/>
                  </a:moveTo>
                  <a:cubicBezTo>
                    <a:pt x="394788" y="353203"/>
                    <a:pt x="353200" y="394792"/>
                    <a:pt x="301897" y="394792"/>
                  </a:cubicBezTo>
                  <a:cubicBezTo>
                    <a:pt x="250595" y="394792"/>
                    <a:pt x="209006" y="353203"/>
                    <a:pt x="209006" y="301901"/>
                  </a:cubicBezTo>
                  <a:cubicBezTo>
                    <a:pt x="209065" y="250623"/>
                    <a:pt x="250619" y="209068"/>
                    <a:pt x="301897" y="209009"/>
                  </a:cubicBezTo>
                  <a:cubicBezTo>
                    <a:pt x="353200" y="209009"/>
                    <a:pt x="394788" y="250598"/>
                    <a:pt x="394788" y="301901"/>
                  </a:cubicBezTo>
                  <a:close/>
                </a:path>
              </a:pathLst>
            </a:custGeom>
            <a:grpFill/>
            <a:ln w="893" cap="flat">
              <a:noFill/>
              <a:prstDash val="solid"/>
              <a:miter/>
            </a:ln>
          </p:spPr>
          <p:txBody>
            <a:bodyPr rtlCol="0" anchor="ctr"/>
            <a:lstStyle/>
            <a:p>
              <a:endParaRPr lang="en-US" sz="1350"/>
            </a:p>
          </p:txBody>
        </p:sp>
        <p:sp>
          <p:nvSpPr>
            <p:cNvPr id="39" name="Freeform 250">
              <a:extLst>
                <a:ext uri="{FF2B5EF4-FFF2-40B4-BE49-F238E27FC236}">
                  <a16:creationId xmlns:a16="http://schemas.microsoft.com/office/drawing/2014/main" id="{97C48979-FEFD-47BC-A673-7AC9324B27E6}"/>
                </a:ext>
              </a:extLst>
            </p:cNvPr>
            <p:cNvSpPr/>
            <p:nvPr/>
          </p:nvSpPr>
          <p:spPr>
            <a:xfrm>
              <a:off x="4020836" y="3461514"/>
              <a:ext cx="154818" cy="154818"/>
            </a:xfrm>
            <a:custGeom>
              <a:avLst/>
              <a:gdLst>
                <a:gd name="connsiteX0" fmla="*/ 0 w 154818"/>
                <a:gd name="connsiteY0" fmla="*/ 77409 h 154818"/>
                <a:gd name="connsiteX1" fmla="*/ 77409 w 154818"/>
                <a:gd name="connsiteY1" fmla="*/ 154818 h 154818"/>
                <a:gd name="connsiteX2" fmla="*/ 154818 w 154818"/>
                <a:gd name="connsiteY2" fmla="*/ 77409 h 154818"/>
                <a:gd name="connsiteX3" fmla="*/ 77409 w 154818"/>
                <a:gd name="connsiteY3" fmla="*/ 0 h 154818"/>
                <a:gd name="connsiteX4" fmla="*/ 0 w 154818"/>
                <a:gd name="connsiteY4" fmla="*/ 77409 h 154818"/>
                <a:gd name="connsiteX5" fmla="*/ 139337 w 154818"/>
                <a:gd name="connsiteY5" fmla="*/ 77409 h 154818"/>
                <a:gd name="connsiteX6" fmla="*/ 77409 w 154818"/>
                <a:gd name="connsiteY6" fmla="*/ 139337 h 154818"/>
                <a:gd name="connsiteX7" fmla="*/ 15481 w 154818"/>
                <a:gd name="connsiteY7" fmla="*/ 77409 h 154818"/>
                <a:gd name="connsiteX8" fmla="*/ 77409 w 154818"/>
                <a:gd name="connsiteY8" fmla="*/ 15481 h 154818"/>
                <a:gd name="connsiteX9" fmla="*/ 139337 w 154818"/>
                <a:gd name="connsiteY9" fmla="*/ 77409 h 15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818" h="154818">
                  <a:moveTo>
                    <a:pt x="0" y="77409"/>
                  </a:moveTo>
                  <a:cubicBezTo>
                    <a:pt x="47" y="120142"/>
                    <a:pt x="34677" y="154771"/>
                    <a:pt x="77409" y="154818"/>
                  </a:cubicBezTo>
                  <a:cubicBezTo>
                    <a:pt x="120161" y="154818"/>
                    <a:pt x="154818" y="120161"/>
                    <a:pt x="154818" y="77409"/>
                  </a:cubicBezTo>
                  <a:cubicBezTo>
                    <a:pt x="154818" y="34657"/>
                    <a:pt x="120161" y="0"/>
                    <a:pt x="77409" y="0"/>
                  </a:cubicBezTo>
                  <a:cubicBezTo>
                    <a:pt x="34657" y="-1"/>
                    <a:pt x="0" y="34656"/>
                    <a:pt x="0" y="77409"/>
                  </a:cubicBezTo>
                  <a:close/>
                  <a:moveTo>
                    <a:pt x="139337" y="77409"/>
                  </a:moveTo>
                  <a:cubicBezTo>
                    <a:pt x="139337" y="111611"/>
                    <a:pt x="111611" y="139337"/>
                    <a:pt x="77409" y="139337"/>
                  </a:cubicBezTo>
                  <a:cubicBezTo>
                    <a:pt x="43207" y="139337"/>
                    <a:pt x="15481" y="111611"/>
                    <a:pt x="15481" y="77409"/>
                  </a:cubicBezTo>
                  <a:cubicBezTo>
                    <a:pt x="15520" y="43224"/>
                    <a:pt x="43224" y="15520"/>
                    <a:pt x="77409" y="15481"/>
                  </a:cubicBezTo>
                  <a:cubicBezTo>
                    <a:pt x="111611" y="15481"/>
                    <a:pt x="139337" y="43207"/>
                    <a:pt x="139337" y="77409"/>
                  </a:cubicBezTo>
                  <a:close/>
                </a:path>
              </a:pathLst>
            </a:custGeom>
            <a:grpFill/>
            <a:ln w="893" cap="flat">
              <a:noFill/>
              <a:prstDash val="solid"/>
              <a:miter/>
            </a:ln>
          </p:spPr>
          <p:txBody>
            <a:bodyPr rtlCol="0" anchor="ctr"/>
            <a:lstStyle/>
            <a:p>
              <a:endParaRPr lang="en-US" sz="1350"/>
            </a:p>
          </p:txBody>
        </p:sp>
        <p:sp>
          <p:nvSpPr>
            <p:cNvPr id="40" name="Freeform 251">
              <a:extLst>
                <a:ext uri="{FF2B5EF4-FFF2-40B4-BE49-F238E27FC236}">
                  <a16:creationId xmlns:a16="http://schemas.microsoft.com/office/drawing/2014/main" id="{47D10E28-3414-4A9A-96B9-E0612EEA5D61}"/>
                </a:ext>
              </a:extLst>
            </p:cNvPr>
            <p:cNvSpPr/>
            <p:nvPr/>
          </p:nvSpPr>
          <p:spPr>
            <a:xfrm>
              <a:off x="4090505" y="3492478"/>
              <a:ext cx="38654" cy="77358"/>
            </a:xfrm>
            <a:custGeom>
              <a:avLst/>
              <a:gdLst>
                <a:gd name="connsiteX0" fmla="*/ 0 w 38654"/>
                <a:gd name="connsiteY0" fmla="*/ 7740 h 77358"/>
                <a:gd name="connsiteX1" fmla="*/ 0 w 38654"/>
                <a:gd name="connsiteY1" fmla="*/ 46445 h 77358"/>
                <a:gd name="connsiteX2" fmla="*/ 2268 w 38654"/>
                <a:gd name="connsiteY2" fmla="*/ 51918 h 77358"/>
                <a:gd name="connsiteX3" fmla="*/ 25491 w 38654"/>
                <a:gd name="connsiteY3" fmla="*/ 75140 h 77358"/>
                <a:gd name="connsiteX4" fmla="*/ 36387 w 38654"/>
                <a:gd name="connsiteY4" fmla="*/ 75091 h 77358"/>
                <a:gd name="connsiteX5" fmla="*/ 36436 w 38654"/>
                <a:gd name="connsiteY5" fmla="*/ 64195 h 77358"/>
                <a:gd name="connsiteX6" fmla="*/ 15481 w 38654"/>
                <a:gd name="connsiteY6" fmla="*/ 43240 h 77358"/>
                <a:gd name="connsiteX7" fmla="*/ 15481 w 38654"/>
                <a:gd name="connsiteY7" fmla="*/ 7741 h 77358"/>
                <a:gd name="connsiteX8" fmla="*/ 7741 w 38654"/>
                <a:gd name="connsiteY8" fmla="*/ 0 h 77358"/>
                <a:gd name="connsiteX9" fmla="*/ 0 w 38654"/>
                <a:gd name="connsiteY9" fmla="*/ 7740 h 7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4" h="77358">
                  <a:moveTo>
                    <a:pt x="0" y="7740"/>
                  </a:moveTo>
                  <a:lnTo>
                    <a:pt x="0" y="46445"/>
                  </a:lnTo>
                  <a:cubicBezTo>
                    <a:pt x="1" y="48498"/>
                    <a:pt x="816" y="50466"/>
                    <a:pt x="2268" y="51918"/>
                  </a:cubicBezTo>
                  <a:lnTo>
                    <a:pt x="25491" y="75140"/>
                  </a:lnTo>
                  <a:cubicBezTo>
                    <a:pt x="28521" y="78117"/>
                    <a:pt x="33384" y="78094"/>
                    <a:pt x="36387" y="75091"/>
                  </a:cubicBezTo>
                  <a:cubicBezTo>
                    <a:pt x="39391" y="72088"/>
                    <a:pt x="39413" y="67226"/>
                    <a:pt x="36436" y="64195"/>
                  </a:cubicBezTo>
                  <a:lnTo>
                    <a:pt x="15481" y="43240"/>
                  </a:lnTo>
                  <a:lnTo>
                    <a:pt x="15481" y="7741"/>
                  </a:lnTo>
                  <a:cubicBezTo>
                    <a:pt x="15481" y="3465"/>
                    <a:pt x="12015" y="0"/>
                    <a:pt x="7741" y="0"/>
                  </a:cubicBezTo>
                  <a:cubicBezTo>
                    <a:pt x="3465" y="-1"/>
                    <a:pt x="0" y="3464"/>
                    <a:pt x="0" y="7740"/>
                  </a:cubicBezTo>
                  <a:close/>
                </a:path>
              </a:pathLst>
            </a:custGeom>
            <a:grpFill/>
            <a:ln w="893" cap="flat">
              <a:noFill/>
              <a:prstDash val="solid"/>
              <a:miter/>
            </a:ln>
          </p:spPr>
          <p:txBody>
            <a:bodyPr rtlCol="0" anchor="ctr"/>
            <a:lstStyle/>
            <a:p>
              <a:endParaRPr lang="en-US" sz="1350"/>
            </a:p>
          </p:txBody>
        </p:sp>
      </p:grpSp>
      <p:sp>
        <p:nvSpPr>
          <p:cNvPr id="21" name="Forma libre: forma 20">
            <a:extLst>
              <a:ext uri="{FF2B5EF4-FFF2-40B4-BE49-F238E27FC236}">
                <a16:creationId xmlns:a16="http://schemas.microsoft.com/office/drawing/2014/main" id="{C749E521-CF34-48C3-AECB-5EA8852EAF2D}"/>
              </a:ext>
            </a:extLst>
          </p:cNvPr>
          <p:cNvSpPr/>
          <p:nvPr/>
        </p:nvSpPr>
        <p:spPr>
          <a:xfrm>
            <a:off x="843999" y="4274991"/>
            <a:ext cx="3987482" cy="508162"/>
          </a:xfrm>
          <a:custGeom>
            <a:avLst/>
            <a:gdLst>
              <a:gd name="connsiteX0" fmla="*/ 0 w 3987482"/>
              <a:gd name="connsiteY0" fmla="*/ 0 h 508162"/>
              <a:gd name="connsiteX1" fmla="*/ 3987482 w 3987482"/>
              <a:gd name="connsiteY1" fmla="*/ 0 h 508162"/>
              <a:gd name="connsiteX2" fmla="*/ 3987482 w 3987482"/>
              <a:gd name="connsiteY2" fmla="*/ 508162 h 508162"/>
              <a:gd name="connsiteX3" fmla="*/ 0 w 3987482"/>
              <a:gd name="connsiteY3" fmla="*/ 508162 h 508162"/>
              <a:gd name="connsiteX4" fmla="*/ 0 w 3987482"/>
              <a:gd name="connsiteY4" fmla="*/ 0 h 50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7482" h="508162">
                <a:moveTo>
                  <a:pt x="0" y="0"/>
                </a:moveTo>
                <a:lnTo>
                  <a:pt x="3987482" y="0"/>
                </a:lnTo>
                <a:lnTo>
                  <a:pt x="3987482" y="508162"/>
                </a:lnTo>
                <a:lnTo>
                  <a:pt x="0" y="508162"/>
                </a:lnTo>
                <a:lnTo>
                  <a:pt x="0" y="0"/>
                </a:lnTo>
                <a:close/>
              </a:path>
            </a:pathLst>
          </a:custGeom>
          <a:solidFill>
            <a:schemeClr val="bg2">
              <a:lumMod val="6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3354" tIns="48260" rIns="48260" bIns="48260" numCol="1" spcCol="1270" anchor="ctr" anchorCtr="0">
            <a:noAutofit/>
          </a:bodyPr>
          <a:lstStyle/>
          <a:p>
            <a:pPr defTabSz="844550">
              <a:lnSpc>
                <a:spcPct val="90000"/>
              </a:lnSpc>
              <a:spcBef>
                <a:spcPct val="0"/>
              </a:spcBef>
              <a:spcAft>
                <a:spcPct val="35000"/>
              </a:spcAft>
            </a:pPr>
            <a:r>
              <a:rPr lang="es-ES" sz="1900" dirty="0"/>
              <a:t>Adquisiciones, fusiones, escisiones</a:t>
            </a:r>
            <a:endParaRPr lang="es-ES" sz="1900" kern="1200" dirty="0"/>
          </a:p>
        </p:txBody>
      </p:sp>
      <p:sp>
        <p:nvSpPr>
          <p:cNvPr id="22" name="Elipse 21">
            <a:extLst>
              <a:ext uri="{FF2B5EF4-FFF2-40B4-BE49-F238E27FC236}">
                <a16:creationId xmlns:a16="http://schemas.microsoft.com/office/drawing/2014/main" id="{6D3BCEEC-1313-403C-B78C-4AE7B052456D}"/>
              </a:ext>
            </a:extLst>
          </p:cNvPr>
          <p:cNvSpPr/>
          <p:nvPr/>
        </p:nvSpPr>
        <p:spPr>
          <a:xfrm>
            <a:off x="526398" y="4211471"/>
            <a:ext cx="635203" cy="635203"/>
          </a:xfrm>
          <a:prstGeom prst="ellipse">
            <a:avLst/>
          </a:prstGeom>
          <a:ln>
            <a:solidFill>
              <a:schemeClr val="accent3">
                <a:lumMod val="5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1" name="Graphic 115">
            <a:extLst>
              <a:ext uri="{FF2B5EF4-FFF2-40B4-BE49-F238E27FC236}">
                <a16:creationId xmlns:a16="http://schemas.microsoft.com/office/drawing/2014/main" id="{19CD90AC-E3DD-497D-937B-35D93214BA0D}"/>
              </a:ext>
            </a:extLst>
          </p:cNvPr>
          <p:cNvSpPr/>
          <p:nvPr/>
        </p:nvSpPr>
        <p:spPr>
          <a:xfrm>
            <a:off x="608488" y="4386340"/>
            <a:ext cx="470901" cy="330622"/>
          </a:xfrm>
          <a:custGeom>
            <a:avLst/>
            <a:gdLst>
              <a:gd name="connsiteX0" fmla="*/ 449404 w 456841"/>
              <a:gd name="connsiteY0" fmla="*/ 68333 h 331105"/>
              <a:gd name="connsiteX1" fmla="*/ 431933 w 456841"/>
              <a:gd name="connsiteY1" fmla="*/ 62451 h 331105"/>
              <a:gd name="connsiteX2" fmla="*/ 393197 w 456841"/>
              <a:gd name="connsiteY2" fmla="*/ 65972 h 331105"/>
              <a:gd name="connsiteX3" fmla="*/ 350684 w 456841"/>
              <a:gd name="connsiteY3" fmla="*/ 50584 h 331105"/>
              <a:gd name="connsiteX4" fmla="*/ 326002 w 456841"/>
              <a:gd name="connsiteY4" fmla="*/ 33125 h 331105"/>
              <a:gd name="connsiteX5" fmla="*/ 321637 w 456841"/>
              <a:gd name="connsiteY5" fmla="*/ 30486 h 331105"/>
              <a:gd name="connsiteX6" fmla="*/ 301517 w 456841"/>
              <a:gd name="connsiteY6" fmla="*/ 16916 h 331105"/>
              <a:gd name="connsiteX7" fmla="*/ 246178 w 456841"/>
              <a:gd name="connsiteY7" fmla="*/ 0 h 331105"/>
              <a:gd name="connsiteX8" fmla="*/ 179733 w 456841"/>
              <a:gd name="connsiteY8" fmla="*/ 0 h 331105"/>
              <a:gd name="connsiteX9" fmla="*/ 154392 w 456841"/>
              <a:gd name="connsiteY9" fmla="*/ 13563 h 331105"/>
              <a:gd name="connsiteX10" fmla="*/ 147879 w 456841"/>
              <a:gd name="connsiteY10" fmla="*/ 23333 h 331105"/>
              <a:gd name="connsiteX11" fmla="*/ 103165 w 456841"/>
              <a:gd name="connsiteY11" fmla="*/ 28924 h 331105"/>
              <a:gd name="connsiteX12" fmla="*/ 80096 w 456841"/>
              <a:gd name="connsiteY12" fmla="*/ 28281 h 331105"/>
              <a:gd name="connsiteX13" fmla="*/ 26928 w 456841"/>
              <a:gd name="connsiteY13" fmla="*/ 18615 h 331105"/>
              <a:gd name="connsiteX14" fmla="*/ 8205 w 456841"/>
              <a:gd name="connsiteY14" fmla="*/ 23551 h 331105"/>
              <a:gd name="connsiteX15" fmla="*/ 0 w 456841"/>
              <a:gd name="connsiteY15" fmla="*/ 41088 h 331105"/>
              <a:gd name="connsiteX16" fmla="*/ 0 w 456841"/>
              <a:gd name="connsiteY16" fmla="*/ 175122 h 331105"/>
              <a:gd name="connsiteX17" fmla="*/ 13019 w 456841"/>
              <a:gd name="connsiteY17" fmla="*/ 195741 h 331105"/>
              <a:gd name="connsiteX18" fmla="*/ 12469 w 456841"/>
              <a:gd name="connsiteY18" fmla="*/ 197392 h 331105"/>
              <a:gd name="connsiteX19" fmla="*/ 19827 w 456841"/>
              <a:gd name="connsiteY19" fmla="*/ 228558 h 331105"/>
              <a:gd name="connsiteX20" fmla="*/ 60588 w 456841"/>
              <a:gd name="connsiteY20" fmla="*/ 269320 h 331105"/>
              <a:gd name="connsiteX21" fmla="*/ 87371 w 456841"/>
              <a:gd name="connsiteY21" fmla="*/ 285875 h 331105"/>
              <a:gd name="connsiteX22" fmla="*/ 144800 w 456841"/>
              <a:gd name="connsiteY22" fmla="*/ 305018 h 331105"/>
              <a:gd name="connsiteX23" fmla="*/ 186566 w 456841"/>
              <a:gd name="connsiteY23" fmla="*/ 305452 h 331105"/>
              <a:gd name="connsiteX24" fmla="*/ 200411 w 456841"/>
              <a:gd name="connsiteY24" fmla="*/ 318569 h 331105"/>
              <a:gd name="connsiteX25" fmla="*/ 231744 w 456841"/>
              <a:gd name="connsiteY25" fmla="*/ 331105 h 331105"/>
              <a:gd name="connsiteX26" fmla="*/ 242912 w 456841"/>
              <a:gd name="connsiteY26" fmla="*/ 329727 h 331105"/>
              <a:gd name="connsiteX27" fmla="*/ 296869 w 456841"/>
              <a:gd name="connsiteY27" fmla="*/ 316235 h 331105"/>
              <a:gd name="connsiteX28" fmla="*/ 330805 w 456841"/>
              <a:gd name="connsiteY28" fmla="*/ 299716 h 331105"/>
              <a:gd name="connsiteX29" fmla="*/ 358978 w 456841"/>
              <a:gd name="connsiteY29" fmla="*/ 277804 h 331105"/>
              <a:gd name="connsiteX30" fmla="*/ 375633 w 456841"/>
              <a:gd name="connsiteY30" fmla="*/ 232883 h 331105"/>
              <a:gd name="connsiteX31" fmla="*/ 437699 w 456841"/>
              <a:gd name="connsiteY31" fmla="*/ 210776 h 331105"/>
              <a:gd name="connsiteX32" fmla="*/ 456842 w 456841"/>
              <a:gd name="connsiteY32" fmla="*/ 182498 h 331105"/>
              <a:gd name="connsiteX33" fmla="*/ 456842 w 456841"/>
              <a:gd name="connsiteY33" fmla="*/ 85200 h 331105"/>
              <a:gd name="connsiteX34" fmla="*/ 449404 w 456841"/>
              <a:gd name="connsiteY34" fmla="*/ 68333 h 331105"/>
              <a:gd name="connsiteX35" fmla="*/ 149615 w 456841"/>
              <a:gd name="connsiteY35" fmla="*/ 290572 h 331105"/>
              <a:gd name="connsiteX36" fmla="*/ 92187 w 456841"/>
              <a:gd name="connsiteY36" fmla="*/ 271429 h 331105"/>
              <a:gd name="connsiteX37" fmla="*/ 71356 w 456841"/>
              <a:gd name="connsiteY37" fmla="*/ 258554 h 331105"/>
              <a:gd name="connsiteX38" fmla="*/ 30594 w 456841"/>
              <a:gd name="connsiteY38" fmla="*/ 217792 h 331105"/>
              <a:gd name="connsiteX39" fmla="*/ 26918 w 456841"/>
              <a:gd name="connsiteY39" fmla="*/ 202208 h 331105"/>
              <a:gd name="connsiteX40" fmla="*/ 28331 w 456841"/>
              <a:gd name="connsiteY40" fmla="*/ 197966 h 331105"/>
              <a:gd name="connsiteX41" fmla="*/ 67040 w 456841"/>
              <a:gd name="connsiteY41" fmla="*/ 197966 h 331105"/>
              <a:gd name="connsiteX42" fmla="*/ 77513 w 456841"/>
              <a:gd name="connsiteY42" fmla="*/ 202141 h 331105"/>
              <a:gd name="connsiteX43" fmla="*/ 173112 w 456841"/>
              <a:gd name="connsiteY43" fmla="*/ 292708 h 331105"/>
              <a:gd name="connsiteX44" fmla="*/ 149615 w 456841"/>
              <a:gd name="connsiteY44" fmla="*/ 290572 h 331105"/>
              <a:gd name="connsiteX45" fmla="*/ 349633 w 456841"/>
              <a:gd name="connsiteY45" fmla="*/ 265781 h 331105"/>
              <a:gd name="connsiteX46" fmla="*/ 347479 w 456841"/>
              <a:gd name="connsiteY46" fmla="*/ 267457 h 331105"/>
              <a:gd name="connsiteX47" fmla="*/ 288204 w 456841"/>
              <a:gd name="connsiteY47" fmla="*/ 171134 h 331105"/>
              <a:gd name="connsiteX48" fmla="*/ 281505 w 456841"/>
              <a:gd name="connsiteY48" fmla="*/ 167502 h 331105"/>
              <a:gd name="connsiteX49" fmla="*/ 275014 w 456841"/>
              <a:gd name="connsiteY49" fmla="*/ 171495 h 331105"/>
              <a:gd name="connsiteX50" fmla="*/ 275236 w 456841"/>
              <a:gd name="connsiteY50" fmla="*/ 179113 h 331105"/>
              <a:gd name="connsiteX51" fmla="*/ 335389 w 456841"/>
              <a:gd name="connsiteY51" fmla="*/ 276860 h 331105"/>
              <a:gd name="connsiteX52" fmla="*/ 321460 w 456841"/>
              <a:gd name="connsiteY52" fmla="*/ 287694 h 331105"/>
              <a:gd name="connsiteX53" fmla="*/ 302211 w 456841"/>
              <a:gd name="connsiteY53" fmla="*/ 298534 h 331105"/>
              <a:gd name="connsiteX54" fmla="*/ 257792 w 456841"/>
              <a:gd name="connsiteY54" fmla="*/ 224503 h 331105"/>
              <a:gd name="connsiteX55" fmla="*/ 247345 w 456841"/>
              <a:gd name="connsiteY55" fmla="*/ 221894 h 331105"/>
              <a:gd name="connsiteX56" fmla="*/ 244735 w 456841"/>
              <a:gd name="connsiteY56" fmla="*/ 232340 h 331105"/>
              <a:gd name="connsiteX57" fmla="*/ 287117 w 456841"/>
              <a:gd name="connsiteY57" fmla="*/ 302977 h 331105"/>
              <a:gd name="connsiteX58" fmla="*/ 254447 w 456841"/>
              <a:gd name="connsiteY58" fmla="*/ 311146 h 331105"/>
              <a:gd name="connsiteX59" fmla="*/ 219391 w 456841"/>
              <a:gd name="connsiteY59" fmla="*/ 262068 h 331105"/>
              <a:gd name="connsiteX60" fmla="*/ 212460 w 456841"/>
              <a:gd name="connsiteY60" fmla="*/ 258913 h 331105"/>
              <a:gd name="connsiteX61" fmla="*/ 206263 w 456841"/>
              <a:gd name="connsiteY61" fmla="*/ 263337 h 331105"/>
              <a:gd name="connsiteX62" fmla="*/ 206995 w 456841"/>
              <a:gd name="connsiteY62" fmla="*/ 270916 h 331105"/>
              <a:gd name="connsiteX63" fmla="*/ 238540 w 456841"/>
              <a:gd name="connsiteY63" fmla="*/ 315080 h 331105"/>
              <a:gd name="connsiteX64" fmla="*/ 210884 w 456841"/>
              <a:gd name="connsiteY64" fmla="*/ 307514 h 331105"/>
              <a:gd name="connsiteX65" fmla="*/ 87986 w 456841"/>
              <a:gd name="connsiteY65" fmla="*/ 191083 h 331105"/>
              <a:gd name="connsiteX66" fmla="*/ 67040 w 456841"/>
              <a:gd name="connsiteY66" fmla="*/ 182737 h 331105"/>
              <a:gd name="connsiteX67" fmla="*/ 22842 w 456841"/>
              <a:gd name="connsiteY67" fmla="*/ 182737 h 331105"/>
              <a:gd name="connsiteX68" fmla="*/ 15228 w 456841"/>
              <a:gd name="connsiteY68" fmla="*/ 175123 h 331105"/>
              <a:gd name="connsiteX69" fmla="*/ 15228 w 456841"/>
              <a:gd name="connsiteY69" fmla="*/ 41088 h 331105"/>
              <a:gd name="connsiteX70" fmla="*/ 17961 w 456841"/>
              <a:gd name="connsiteY70" fmla="*/ 35243 h 331105"/>
              <a:gd name="connsiteX71" fmla="*/ 24206 w 456841"/>
              <a:gd name="connsiteY71" fmla="*/ 33596 h 331105"/>
              <a:gd name="connsiteX72" fmla="*/ 77371 w 456841"/>
              <a:gd name="connsiteY72" fmla="*/ 43263 h 331105"/>
              <a:gd name="connsiteX73" fmla="*/ 105053 w 456841"/>
              <a:gd name="connsiteY73" fmla="*/ 44032 h 331105"/>
              <a:gd name="connsiteX74" fmla="*/ 137736 w 456841"/>
              <a:gd name="connsiteY74" fmla="*/ 39946 h 331105"/>
              <a:gd name="connsiteX75" fmla="*/ 133457 w 456841"/>
              <a:gd name="connsiteY75" fmla="*/ 47050 h 331105"/>
              <a:gd name="connsiteX76" fmla="*/ 139594 w 456841"/>
              <a:gd name="connsiteY76" fmla="*/ 85488 h 331105"/>
              <a:gd name="connsiteX77" fmla="*/ 178509 w 456841"/>
              <a:gd name="connsiteY77" fmla="*/ 86339 h 331105"/>
              <a:gd name="connsiteX78" fmla="*/ 200866 w 456841"/>
              <a:gd name="connsiteY78" fmla="*/ 68524 h 331105"/>
              <a:gd name="connsiteX79" fmla="*/ 227350 w 456841"/>
              <a:gd name="connsiteY79" fmla="*/ 68524 h 331105"/>
              <a:gd name="connsiteX80" fmla="*/ 237466 w 456841"/>
              <a:gd name="connsiteY80" fmla="*/ 72372 h 331105"/>
              <a:gd name="connsiteX81" fmla="*/ 296814 w 456841"/>
              <a:gd name="connsiteY81" fmla="*/ 125120 h 331105"/>
              <a:gd name="connsiteX82" fmla="*/ 299825 w 456841"/>
              <a:gd name="connsiteY82" fmla="*/ 128783 h 331105"/>
              <a:gd name="connsiteX83" fmla="*/ 357188 w 456841"/>
              <a:gd name="connsiteY83" fmla="*/ 226297 h 331105"/>
              <a:gd name="connsiteX84" fmla="*/ 349633 w 456841"/>
              <a:gd name="connsiteY84" fmla="*/ 265781 h 331105"/>
              <a:gd name="connsiteX85" fmla="*/ 441614 w 456841"/>
              <a:gd name="connsiteY85" fmla="*/ 182498 h 331105"/>
              <a:gd name="connsiteX86" fmla="*/ 432316 w 456841"/>
              <a:gd name="connsiteY86" fmla="*/ 196536 h 331105"/>
              <a:gd name="connsiteX87" fmla="*/ 370327 w 456841"/>
              <a:gd name="connsiteY87" fmla="*/ 218612 h 331105"/>
              <a:gd name="connsiteX88" fmla="*/ 370311 w 456841"/>
              <a:gd name="connsiteY88" fmla="*/ 218580 h 331105"/>
              <a:gd name="connsiteX89" fmla="*/ 312953 w 456841"/>
              <a:gd name="connsiteY89" fmla="*/ 121066 h 331105"/>
              <a:gd name="connsiteX90" fmla="*/ 306935 w 456841"/>
              <a:gd name="connsiteY90" fmla="*/ 113741 h 331105"/>
              <a:gd name="connsiteX91" fmla="*/ 247587 w 456841"/>
              <a:gd name="connsiteY91" fmla="*/ 60989 h 331105"/>
              <a:gd name="connsiteX92" fmla="*/ 227352 w 456841"/>
              <a:gd name="connsiteY92" fmla="*/ 53297 h 331105"/>
              <a:gd name="connsiteX93" fmla="*/ 205818 w 456841"/>
              <a:gd name="connsiteY93" fmla="*/ 53297 h 331105"/>
              <a:gd name="connsiteX94" fmla="*/ 205818 w 456841"/>
              <a:gd name="connsiteY94" fmla="*/ 45683 h 331105"/>
              <a:gd name="connsiteX95" fmla="*/ 198204 w 456841"/>
              <a:gd name="connsiteY95" fmla="*/ 38069 h 331105"/>
              <a:gd name="connsiteX96" fmla="*/ 190591 w 456841"/>
              <a:gd name="connsiteY96" fmla="*/ 45683 h 331105"/>
              <a:gd name="connsiteX97" fmla="*/ 190591 w 456841"/>
              <a:gd name="connsiteY97" fmla="*/ 57242 h 331105"/>
              <a:gd name="connsiteX98" fmla="*/ 169023 w 456841"/>
              <a:gd name="connsiteY98" fmla="*/ 74429 h 331105"/>
              <a:gd name="connsiteX99" fmla="*/ 150404 w 456841"/>
              <a:gd name="connsiteY99" fmla="*/ 74704 h 331105"/>
              <a:gd name="connsiteX100" fmla="*/ 146501 w 456841"/>
              <a:gd name="connsiteY100" fmla="*/ 54907 h 331105"/>
              <a:gd name="connsiteX101" fmla="*/ 158862 w 456841"/>
              <a:gd name="connsiteY101" fmla="*/ 34384 h 331105"/>
              <a:gd name="connsiteX102" fmla="*/ 158920 w 456841"/>
              <a:gd name="connsiteY102" fmla="*/ 34225 h 331105"/>
              <a:gd name="connsiteX103" fmla="*/ 167064 w 456841"/>
              <a:gd name="connsiteY103" fmla="*/ 22008 h 331105"/>
              <a:gd name="connsiteX104" fmla="*/ 179734 w 456841"/>
              <a:gd name="connsiteY104" fmla="*/ 15226 h 331105"/>
              <a:gd name="connsiteX105" fmla="*/ 246179 w 456841"/>
              <a:gd name="connsiteY105" fmla="*/ 15226 h 331105"/>
              <a:gd name="connsiteX106" fmla="*/ 293004 w 456841"/>
              <a:gd name="connsiteY106" fmla="*/ 29540 h 331105"/>
              <a:gd name="connsiteX107" fmla="*/ 313511 w 456841"/>
              <a:gd name="connsiteY107" fmla="*/ 43371 h 331105"/>
              <a:gd name="connsiteX108" fmla="*/ 314363 w 456841"/>
              <a:gd name="connsiteY108" fmla="*/ 43869 h 331105"/>
              <a:gd name="connsiteX109" fmla="*/ 317271 w 456841"/>
              <a:gd name="connsiteY109" fmla="*/ 45601 h 331105"/>
              <a:gd name="connsiteX110" fmla="*/ 340403 w 456841"/>
              <a:gd name="connsiteY110" fmla="*/ 61829 h 331105"/>
              <a:gd name="connsiteX111" fmla="*/ 394574 w 456841"/>
              <a:gd name="connsiteY111" fmla="*/ 81139 h 331105"/>
              <a:gd name="connsiteX112" fmla="*/ 433310 w 456841"/>
              <a:gd name="connsiteY112" fmla="*/ 77619 h 331105"/>
              <a:gd name="connsiteX113" fmla="*/ 439135 w 456841"/>
              <a:gd name="connsiteY113" fmla="*/ 79577 h 331105"/>
              <a:gd name="connsiteX114" fmla="*/ 441616 w 456841"/>
              <a:gd name="connsiteY114" fmla="*/ 85200 h 331105"/>
              <a:gd name="connsiteX115" fmla="*/ 441616 w 456841"/>
              <a:gd name="connsiteY115" fmla="*/ 182498 h 33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456841" h="331105">
                <a:moveTo>
                  <a:pt x="449404" y="68333"/>
                </a:moveTo>
                <a:cubicBezTo>
                  <a:pt x="444665" y="64005"/>
                  <a:pt x="438324" y="61871"/>
                  <a:pt x="431933" y="62451"/>
                </a:cubicBezTo>
                <a:lnTo>
                  <a:pt x="393197" y="65972"/>
                </a:lnTo>
                <a:cubicBezTo>
                  <a:pt x="377441" y="67437"/>
                  <a:pt x="361853" y="61795"/>
                  <a:pt x="350684" y="50584"/>
                </a:cubicBezTo>
                <a:lnTo>
                  <a:pt x="326002" y="33125"/>
                </a:lnTo>
                <a:cubicBezTo>
                  <a:pt x="324607" y="32149"/>
                  <a:pt x="323149" y="31267"/>
                  <a:pt x="321637" y="30486"/>
                </a:cubicBezTo>
                <a:lnTo>
                  <a:pt x="301517" y="16916"/>
                </a:lnTo>
                <a:cubicBezTo>
                  <a:pt x="285177" y="5870"/>
                  <a:pt x="265901" y="-22"/>
                  <a:pt x="246178" y="0"/>
                </a:cubicBezTo>
                <a:lnTo>
                  <a:pt x="179733" y="0"/>
                </a:lnTo>
                <a:cubicBezTo>
                  <a:pt x="169548" y="-8"/>
                  <a:pt x="160035" y="5084"/>
                  <a:pt x="154392" y="13563"/>
                </a:cubicBezTo>
                <a:lnTo>
                  <a:pt x="147879" y="23333"/>
                </a:lnTo>
                <a:lnTo>
                  <a:pt x="103165" y="28924"/>
                </a:lnTo>
                <a:cubicBezTo>
                  <a:pt x="95488" y="29886"/>
                  <a:pt x="87708" y="29669"/>
                  <a:pt x="80096" y="28281"/>
                </a:cubicBezTo>
                <a:lnTo>
                  <a:pt x="26928" y="18615"/>
                </a:lnTo>
                <a:cubicBezTo>
                  <a:pt x="20264" y="17403"/>
                  <a:pt x="13406" y="19212"/>
                  <a:pt x="8205" y="23551"/>
                </a:cubicBezTo>
                <a:cubicBezTo>
                  <a:pt x="3005" y="27891"/>
                  <a:pt x="0" y="34315"/>
                  <a:pt x="0" y="41088"/>
                </a:cubicBezTo>
                <a:lnTo>
                  <a:pt x="0" y="175122"/>
                </a:lnTo>
                <a:cubicBezTo>
                  <a:pt x="7" y="183929"/>
                  <a:pt x="5071" y="191949"/>
                  <a:pt x="13019" y="195741"/>
                </a:cubicBezTo>
                <a:lnTo>
                  <a:pt x="12469" y="197392"/>
                </a:lnTo>
                <a:cubicBezTo>
                  <a:pt x="8778" y="208334"/>
                  <a:pt x="11631" y="220422"/>
                  <a:pt x="19827" y="228558"/>
                </a:cubicBezTo>
                <a:lnTo>
                  <a:pt x="60588" y="269320"/>
                </a:lnTo>
                <a:cubicBezTo>
                  <a:pt x="68117" y="276833"/>
                  <a:pt x="77285" y="282500"/>
                  <a:pt x="87371" y="285875"/>
                </a:cubicBezTo>
                <a:lnTo>
                  <a:pt x="144800" y="305018"/>
                </a:lnTo>
                <a:cubicBezTo>
                  <a:pt x="158334" y="309529"/>
                  <a:pt x="172941" y="309681"/>
                  <a:pt x="186566" y="305452"/>
                </a:cubicBezTo>
                <a:lnTo>
                  <a:pt x="200411" y="318569"/>
                </a:lnTo>
                <a:cubicBezTo>
                  <a:pt x="208861" y="326612"/>
                  <a:pt x="220078" y="331101"/>
                  <a:pt x="231744" y="331105"/>
                </a:cubicBezTo>
                <a:cubicBezTo>
                  <a:pt x="235510" y="331104"/>
                  <a:pt x="239260" y="330640"/>
                  <a:pt x="242912" y="329727"/>
                </a:cubicBezTo>
                <a:lnTo>
                  <a:pt x="296869" y="316235"/>
                </a:lnTo>
                <a:cubicBezTo>
                  <a:pt x="309213" y="313168"/>
                  <a:pt x="320775" y="307540"/>
                  <a:pt x="330805" y="299716"/>
                </a:cubicBezTo>
                <a:lnTo>
                  <a:pt x="358978" y="277804"/>
                </a:lnTo>
                <a:cubicBezTo>
                  <a:pt x="372555" y="267167"/>
                  <a:pt x="378994" y="249798"/>
                  <a:pt x="375633" y="232883"/>
                </a:cubicBezTo>
                <a:lnTo>
                  <a:pt x="437699" y="210776"/>
                </a:lnTo>
                <a:cubicBezTo>
                  <a:pt x="449288" y="206183"/>
                  <a:pt x="456883" y="194963"/>
                  <a:pt x="456842" y="182498"/>
                </a:cubicBezTo>
                <a:lnTo>
                  <a:pt x="456842" y="85200"/>
                </a:lnTo>
                <a:cubicBezTo>
                  <a:pt x="456843" y="78783"/>
                  <a:pt x="454143" y="72661"/>
                  <a:pt x="449404" y="68333"/>
                </a:cubicBezTo>
                <a:close/>
                <a:moveTo>
                  <a:pt x="149615" y="290572"/>
                </a:moveTo>
                <a:lnTo>
                  <a:pt x="92187" y="271429"/>
                </a:lnTo>
                <a:cubicBezTo>
                  <a:pt x="84343" y="268803"/>
                  <a:pt x="77212" y="264396"/>
                  <a:pt x="71356" y="258554"/>
                </a:cubicBezTo>
                <a:lnTo>
                  <a:pt x="30594" y="217792"/>
                </a:lnTo>
                <a:cubicBezTo>
                  <a:pt x="26498" y="213723"/>
                  <a:pt x="25072" y="207679"/>
                  <a:pt x="26918" y="202208"/>
                </a:cubicBezTo>
                <a:lnTo>
                  <a:pt x="28331" y="197966"/>
                </a:lnTo>
                <a:lnTo>
                  <a:pt x="67040" y="197966"/>
                </a:lnTo>
                <a:cubicBezTo>
                  <a:pt x="70938" y="197961"/>
                  <a:pt x="74687" y="199456"/>
                  <a:pt x="77513" y="202141"/>
                </a:cubicBezTo>
                <a:lnTo>
                  <a:pt x="173112" y="292708"/>
                </a:lnTo>
                <a:cubicBezTo>
                  <a:pt x="165219" y="293759"/>
                  <a:pt x="157190" y="293029"/>
                  <a:pt x="149615" y="290572"/>
                </a:cubicBezTo>
                <a:close/>
                <a:moveTo>
                  <a:pt x="349633" y="265781"/>
                </a:moveTo>
                <a:lnTo>
                  <a:pt x="347479" y="267457"/>
                </a:lnTo>
                <a:lnTo>
                  <a:pt x="288204" y="171134"/>
                </a:lnTo>
                <a:cubicBezTo>
                  <a:pt x="286781" y="168813"/>
                  <a:pt x="284227" y="167428"/>
                  <a:pt x="281505" y="167502"/>
                </a:cubicBezTo>
                <a:cubicBezTo>
                  <a:pt x="278782" y="167577"/>
                  <a:pt x="276308" y="169100"/>
                  <a:pt x="275014" y="171495"/>
                </a:cubicBezTo>
                <a:cubicBezTo>
                  <a:pt x="273720" y="173891"/>
                  <a:pt x="273805" y="176796"/>
                  <a:pt x="275236" y="179113"/>
                </a:cubicBezTo>
                <a:lnTo>
                  <a:pt x="335389" y="276860"/>
                </a:lnTo>
                <a:lnTo>
                  <a:pt x="321460" y="287694"/>
                </a:lnTo>
                <a:cubicBezTo>
                  <a:pt x="315609" y="292231"/>
                  <a:pt x="309123" y="295883"/>
                  <a:pt x="302211" y="298534"/>
                </a:cubicBezTo>
                <a:lnTo>
                  <a:pt x="257792" y="224503"/>
                </a:lnTo>
                <a:cubicBezTo>
                  <a:pt x="255627" y="220898"/>
                  <a:pt x="250950" y="219729"/>
                  <a:pt x="247345" y="221894"/>
                </a:cubicBezTo>
                <a:cubicBezTo>
                  <a:pt x="243739" y="224058"/>
                  <a:pt x="242571" y="228735"/>
                  <a:pt x="244735" y="232340"/>
                </a:cubicBezTo>
                <a:lnTo>
                  <a:pt x="287117" y="302977"/>
                </a:lnTo>
                <a:lnTo>
                  <a:pt x="254447" y="311146"/>
                </a:lnTo>
                <a:lnTo>
                  <a:pt x="219391" y="262068"/>
                </a:lnTo>
                <a:cubicBezTo>
                  <a:pt x="217810" y="259854"/>
                  <a:pt x="215168" y="258651"/>
                  <a:pt x="212460" y="258913"/>
                </a:cubicBezTo>
                <a:cubicBezTo>
                  <a:pt x="209752" y="259175"/>
                  <a:pt x="207390" y="260862"/>
                  <a:pt x="206263" y="263337"/>
                </a:cubicBezTo>
                <a:cubicBezTo>
                  <a:pt x="205135" y="265813"/>
                  <a:pt x="205414" y="268702"/>
                  <a:pt x="206995" y="270916"/>
                </a:cubicBezTo>
                <a:lnTo>
                  <a:pt x="238540" y="315080"/>
                </a:lnTo>
                <a:cubicBezTo>
                  <a:pt x="228636" y="317356"/>
                  <a:pt x="218250" y="314516"/>
                  <a:pt x="210884" y="307514"/>
                </a:cubicBezTo>
                <a:lnTo>
                  <a:pt x="87986" y="191083"/>
                </a:lnTo>
                <a:cubicBezTo>
                  <a:pt x="82335" y="185714"/>
                  <a:pt x="74835" y="182725"/>
                  <a:pt x="67040" y="182737"/>
                </a:cubicBezTo>
                <a:lnTo>
                  <a:pt x="22842" y="182737"/>
                </a:lnTo>
                <a:cubicBezTo>
                  <a:pt x="18639" y="182731"/>
                  <a:pt x="15234" y="179326"/>
                  <a:pt x="15228" y="175123"/>
                </a:cubicBezTo>
                <a:lnTo>
                  <a:pt x="15228" y="41088"/>
                </a:lnTo>
                <a:cubicBezTo>
                  <a:pt x="15214" y="38828"/>
                  <a:pt x="16218" y="36682"/>
                  <a:pt x="17961" y="35243"/>
                </a:cubicBezTo>
                <a:cubicBezTo>
                  <a:pt x="19683" y="33772"/>
                  <a:pt x="21982" y="33166"/>
                  <a:pt x="24206" y="33596"/>
                </a:cubicBezTo>
                <a:lnTo>
                  <a:pt x="77371" y="43263"/>
                </a:lnTo>
                <a:cubicBezTo>
                  <a:pt x="86505" y="44928"/>
                  <a:pt x="95841" y="45188"/>
                  <a:pt x="105053" y="44032"/>
                </a:cubicBezTo>
                <a:lnTo>
                  <a:pt x="137736" y="39946"/>
                </a:lnTo>
                <a:lnTo>
                  <a:pt x="133457" y="47050"/>
                </a:lnTo>
                <a:cubicBezTo>
                  <a:pt x="125948" y="59663"/>
                  <a:pt x="128530" y="75841"/>
                  <a:pt x="139594" y="85488"/>
                </a:cubicBezTo>
                <a:cubicBezTo>
                  <a:pt x="150656" y="95136"/>
                  <a:pt x="167036" y="95494"/>
                  <a:pt x="178509" y="86339"/>
                </a:cubicBezTo>
                <a:lnTo>
                  <a:pt x="200866" y="68524"/>
                </a:lnTo>
                <a:lnTo>
                  <a:pt x="227350" y="68524"/>
                </a:lnTo>
                <a:cubicBezTo>
                  <a:pt x="231080" y="68521"/>
                  <a:pt x="234681" y="69891"/>
                  <a:pt x="237466" y="72372"/>
                </a:cubicBezTo>
                <a:lnTo>
                  <a:pt x="296814" y="125120"/>
                </a:lnTo>
                <a:cubicBezTo>
                  <a:pt x="298001" y="126177"/>
                  <a:pt x="299017" y="127413"/>
                  <a:pt x="299825" y="128783"/>
                </a:cubicBezTo>
                <a:lnTo>
                  <a:pt x="357188" y="226297"/>
                </a:lnTo>
                <a:cubicBezTo>
                  <a:pt x="364906" y="239495"/>
                  <a:pt x="361679" y="256366"/>
                  <a:pt x="349633" y="265781"/>
                </a:cubicBezTo>
                <a:close/>
                <a:moveTo>
                  <a:pt x="441614" y="182498"/>
                </a:moveTo>
                <a:cubicBezTo>
                  <a:pt x="441660" y="188633"/>
                  <a:pt x="437983" y="194185"/>
                  <a:pt x="432316" y="196536"/>
                </a:cubicBezTo>
                <a:lnTo>
                  <a:pt x="370327" y="218612"/>
                </a:lnTo>
                <a:lnTo>
                  <a:pt x="370311" y="218580"/>
                </a:lnTo>
                <a:lnTo>
                  <a:pt x="312953" y="121066"/>
                </a:lnTo>
                <a:cubicBezTo>
                  <a:pt x="311341" y="118325"/>
                  <a:pt x="309310" y="115854"/>
                  <a:pt x="306935" y="113741"/>
                </a:cubicBezTo>
                <a:lnTo>
                  <a:pt x="247587" y="60989"/>
                </a:lnTo>
                <a:cubicBezTo>
                  <a:pt x="242012" y="56032"/>
                  <a:pt x="234811" y="53295"/>
                  <a:pt x="227352" y="53297"/>
                </a:cubicBezTo>
                <a:lnTo>
                  <a:pt x="205818" y="53297"/>
                </a:lnTo>
                <a:lnTo>
                  <a:pt x="205818" y="45683"/>
                </a:lnTo>
                <a:cubicBezTo>
                  <a:pt x="205818" y="41477"/>
                  <a:pt x="202409" y="38069"/>
                  <a:pt x="198204" y="38069"/>
                </a:cubicBezTo>
                <a:cubicBezTo>
                  <a:pt x="193999" y="38069"/>
                  <a:pt x="190591" y="41478"/>
                  <a:pt x="190591" y="45683"/>
                </a:cubicBezTo>
                <a:lnTo>
                  <a:pt x="190591" y="57242"/>
                </a:lnTo>
                <a:lnTo>
                  <a:pt x="169023" y="74429"/>
                </a:lnTo>
                <a:cubicBezTo>
                  <a:pt x="163601" y="78743"/>
                  <a:pt x="155951" y="78856"/>
                  <a:pt x="150404" y="74704"/>
                </a:cubicBezTo>
                <a:cubicBezTo>
                  <a:pt x="144190" y="70100"/>
                  <a:pt x="142499" y="61525"/>
                  <a:pt x="146501" y="54907"/>
                </a:cubicBezTo>
                <a:lnTo>
                  <a:pt x="158862" y="34384"/>
                </a:lnTo>
                <a:cubicBezTo>
                  <a:pt x="158893" y="34334"/>
                  <a:pt x="158891" y="34276"/>
                  <a:pt x="158920" y="34225"/>
                </a:cubicBezTo>
                <a:lnTo>
                  <a:pt x="167064" y="22008"/>
                </a:lnTo>
                <a:cubicBezTo>
                  <a:pt x="169885" y="17768"/>
                  <a:pt x="174641" y="15223"/>
                  <a:pt x="179734" y="15226"/>
                </a:cubicBezTo>
                <a:lnTo>
                  <a:pt x="246179" y="15226"/>
                </a:lnTo>
                <a:cubicBezTo>
                  <a:pt x="262867" y="15208"/>
                  <a:pt x="279178" y="20194"/>
                  <a:pt x="293004" y="29540"/>
                </a:cubicBezTo>
                <a:lnTo>
                  <a:pt x="313511" y="43371"/>
                </a:lnTo>
                <a:lnTo>
                  <a:pt x="314363" y="43869"/>
                </a:lnTo>
                <a:cubicBezTo>
                  <a:pt x="315374" y="44373"/>
                  <a:pt x="316345" y="44953"/>
                  <a:pt x="317271" y="45601"/>
                </a:cubicBezTo>
                <a:lnTo>
                  <a:pt x="340403" y="61829"/>
                </a:lnTo>
                <a:cubicBezTo>
                  <a:pt x="354742" y="75919"/>
                  <a:pt x="374557" y="82982"/>
                  <a:pt x="394574" y="81139"/>
                </a:cubicBezTo>
                <a:lnTo>
                  <a:pt x="433310" y="77619"/>
                </a:lnTo>
                <a:cubicBezTo>
                  <a:pt x="435441" y="77424"/>
                  <a:pt x="437555" y="78135"/>
                  <a:pt x="439135" y="79577"/>
                </a:cubicBezTo>
                <a:cubicBezTo>
                  <a:pt x="440715" y="81020"/>
                  <a:pt x="441615" y="83060"/>
                  <a:pt x="441616" y="85200"/>
                </a:cubicBezTo>
                <a:lnTo>
                  <a:pt x="441616" y="182498"/>
                </a:lnTo>
                <a:close/>
              </a:path>
            </a:pathLst>
          </a:custGeom>
          <a:solidFill>
            <a:schemeClr val="accent3">
              <a:lumMod val="50000"/>
            </a:schemeClr>
          </a:solidFill>
          <a:ln w="907" cap="flat">
            <a:noFill/>
            <a:prstDash val="solid"/>
            <a:miter/>
          </a:ln>
        </p:spPr>
        <p:txBody>
          <a:bodyPr rtlCol="0" anchor="ctr"/>
          <a:lstStyle/>
          <a:p>
            <a:endParaRPr lang="en-US" sz="1350"/>
          </a:p>
        </p:txBody>
      </p:sp>
      <p:sp>
        <p:nvSpPr>
          <p:cNvPr id="19" name="Forma libre: forma 18">
            <a:extLst>
              <a:ext uri="{FF2B5EF4-FFF2-40B4-BE49-F238E27FC236}">
                <a16:creationId xmlns:a16="http://schemas.microsoft.com/office/drawing/2014/main" id="{6EEFA67C-668A-4475-A425-71D9C50622DC}"/>
              </a:ext>
            </a:extLst>
          </p:cNvPr>
          <p:cNvSpPr/>
          <p:nvPr/>
        </p:nvSpPr>
        <p:spPr>
          <a:xfrm>
            <a:off x="955759" y="3512991"/>
            <a:ext cx="3875722" cy="508162"/>
          </a:xfrm>
          <a:custGeom>
            <a:avLst/>
            <a:gdLst>
              <a:gd name="connsiteX0" fmla="*/ 0 w 3875722"/>
              <a:gd name="connsiteY0" fmla="*/ 0 h 508162"/>
              <a:gd name="connsiteX1" fmla="*/ 3875722 w 3875722"/>
              <a:gd name="connsiteY1" fmla="*/ 0 h 508162"/>
              <a:gd name="connsiteX2" fmla="*/ 3875722 w 3875722"/>
              <a:gd name="connsiteY2" fmla="*/ 508162 h 508162"/>
              <a:gd name="connsiteX3" fmla="*/ 0 w 3875722"/>
              <a:gd name="connsiteY3" fmla="*/ 508162 h 508162"/>
              <a:gd name="connsiteX4" fmla="*/ 0 w 3875722"/>
              <a:gd name="connsiteY4" fmla="*/ 0 h 50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722" h="508162">
                <a:moveTo>
                  <a:pt x="0" y="0"/>
                </a:moveTo>
                <a:lnTo>
                  <a:pt x="3875722" y="0"/>
                </a:lnTo>
                <a:lnTo>
                  <a:pt x="3875722" y="508162"/>
                </a:lnTo>
                <a:lnTo>
                  <a:pt x="0" y="508162"/>
                </a:lnTo>
                <a:lnTo>
                  <a:pt x="0" y="0"/>
                </a:lnTo>
                <a:close/>
              </a:path>
            </a:pathLst>
          </a:custGeom>
          <a:solidFill>
            <a:schemeClr val="bg2">
              <a:lumMod val="65000"/>
            </a:schemeClr>
          </a:solidFill>
          <a:ln>
            <a:solidFill>
              <a:schemeClr val="accent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3354" tIns="48260" rIns="48260" bIns="48260" numCol="1" spcCol="1270" anchor="ctr" anchorCtr="0">
            <a:noAutofit/>
          </a:bodyPr>
          <a:lstStyle/>
          <a:p>
            <a:pPr defTabSz="844550">
              <a:lnSpc>
                <a:spcPct val="90000"/>
              </a:lnSpc>
              <a:spcBef>
                <a:spcPct val="0"/>
              </a:spcBef>
              <a:spcAft>
                <a:spcPct val="35000"/>
              </a:spcAft>
            </a:pPr>
            <a:r>
              <a:rPr lang="es-ES" sz="1900" dirty="0"/>
              <a:t>Normativas y cumplimiento</a:t>
            </a:r>
            <a:endParaRPr lang="es-ES" sz="1900" kern="1200" dirty="0"/>
          </a:p>
        </p:txBody>
      </p:sp>
      <p:sp>
        <p:nvSpPr>
          <p:cNvPr id="20" name="Elipse 19">
            <a:extLst>
              <a:ext uri="{FF2B5EF4-FFF2-40B4-BE49-F238E27FC236}">
                <a16:creationId xmlns:a16="http://schemas.microsoft.com/office/drawing/2014/main" id="{0D86622C-B871-4009-9B36-3F67A6977D42}"/>
              </a:ext>
            </a:extLst>
          </p:cNvPr>
          <p:cNvSpPr/>
          <p:nvPr/>
        </p:nvSpPr>
        <p:spPr>
          <a:xfrm>
            <a:off x="638158" y="3449471"/>
            <a:ext cx="635203" cy="635203"/>
          </a:xfrm>
          <a:prstGeom prst="ellipse">
            <a:avLst/>
          </a:prstGeom>
          <a:ln>
            <a:solidFill>
              <a:schemeClr val="accent3">
                <a:lumMod val="5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42" name="Graphic 156">
            <a:extLst>
              <a:ext uri="{FF2B5EF4-FFF2-40B4-BE49-F238E27FC236}">
                <a16:creationId xmlns:a16="http://schemas.microsoft.com/office/drawing/2014/main" id="{55E5E87F-62BB-4210-A6C2-C31F345363E3}"/>
              </a:ext>
            </a:extLst>
          </p:cNvPr>
          <p:cNvGrpSpPr/>
          <p:nvPr/>
        </p:nvGrpSpPr>
        <p:grpSpPr>
          <a:xfrm>
            <a:off x="699294" y="3505645"/>
            <a:ext cx="476357" cy="488116"/>
            <a:chOff x="11168747" y="5119008"/>
            <a:chExt cx="543858" cy="538202"/>
          </a:xfrm>
          <a:solidFill>
            <a:schemeClr val="accent3">
              <a:lumMod val="50000"/>
            </a:schemeClr>
          </a:solidFill>
        </p:grpSpPr>
        <p:sp>
          <p:nvSpPr>
            <p:cNvPr id="43" name="Freeform 696">
              <a:extLst>
                <a:ext uri="{FF2B5EF4-FFF2-40B4-BE49-F238E27FC236}">
                  <a16:creationId xmlns:a16="http://schemas.microsoft.com/office/drawing/2014/main" id="{BC453B69-BFDA-425E-8D17-9D6F834E9719}"/>
                </a:ext>
              </a:extLst>
            </p:cNvPr>
            <p:cNvSpPr/>
            <p:nvPr/>
          </p:nvSpPr>
          <p:spPr>
            <a:xfrm>
              <a:off x="11168747" y="5119008"/>
              <a:ext cx="502139" cy="501945"/>
            </a:xfrm>
            <a:custGeom>
              <a:avLst/>
              <a:gdLst>
                <a:gd name="connsiteX0" fmla="*/ 350478 w 502138"/>
                <a:gd name="connsiteY0" fmla="*/ 241213 h 501945"/>
                <a:gd name="connsiteX1" fmla="*/ 345003 w 502138"/>
                <a:gd name="connsiteY1" fmla="*/ 254075 h 501945"/>
                <a:gd name="connsiteX2" fmla="*/ 350314 w 502138"/>
                <a:gd name="connsiteY2" fmla="*/ 267010 h 501945"/>
                <a:gd name="connsiteX3" fmla="*/ 361609 w 502138"/>
                <a:gd name="connsiteY3" fmla="*/ 278304 h 501945"/>
                <a:gd name="connsiteX4" fmla="*/ 371951 w 502138"/>
                <a:gd name="connsiteY4" fmla="*/ 283833 h 501945"/>
                <a:gd name="connsiteX5" fmla="*/ 377471 w 502138"/>
                <a:gd name="connsiteY5" fmla="*/ 294166 h 501945"/>
                <a:gd name="connsiteX6" fmla="*/ 387251 w 502138"/>
                <a:gd name="connsiteY6" fmla="*/ 303937 h 501945"/>
                <a:gd name="connsiteX7" fmla="*/ 401591 w 502138"/>
                <a:gd name="connsiteY7" fmla="*/ 309874 h 501945"/>
                <a:gd name="connsiteX8" fmla="*/ 415930 w 502138"/>
                <a:gd name="connsiteY8" fmla="*/ 303937 h 501945"/>
                <a:gd name="connsiteX9" fmla="*/ 496203 w 502138"/>
                <a:gd name="connsiteY9" fmla="*/ 223664 h 501945"/>
                <a:gd name="connsiteX10" fmla="*/ 496203 w 502138"/>
                <a:gd name="connsiteY10" fmla="*/ 194985 h 501945"/>
                <a:gd name="connsiteX11" fmla="*/ 486432 w 502138"/>
                <a:gd name="connsiteY11" fmla="*/ 185214 h 501945"/>
                <a:gd name="connsiteX12" fmla="*/ 476117 w 502138"/>
                <a:gd name="connsiteY12" fmla="*/ 179694 h 501945"/>
                <a:gd name="connsiteX13" fmla="*/ 470570 w 502138"/>
                <a:gd name="connsiteY13" fmla="*/ 169352 h 501945"/>
                <a:gd name="connsiteX14" fmla="*/ 459267 w 502138"/>
                <a:gd name="connsiteY14" fmla="*/ 158039 h 501945"/>
                <a:gd name="connsiteX15" fmla="*/ 446268 w 502138"/>
                <a:gd name="connsiteY15" fmla="*/ 152710 h 501945"/>
                <a:gd name="connsiteX16" fmla="*/ 433633 w 502138"/>
                <a:gd name="connsiteY16" fmla="*/ 158049 h 501945"/>
                <a:gd name="connsiteX17" fmla="*/ 343743 w 502138"/>
                <a:gd name="connsiteY17" fmla="*/ 68476 h 501945"/>
                <a:gd name="connsiteX18" fmla="*/ 349218 w 502138"/>
                <a:gd name="connsiteY18" fmla="*/ 55614 h 501945"/>
                <a:gd name="connsiteX19" fmla="*/ 343906 w 502138"/>
                <a:gd name="connsiteY19" fmla="*/ 42679 h 501945"/>
                <a:gd name="connsiteX20" fmla="*/ 332612 w 502138"/>
                <a:gd name="connsiteY20" fmla="*/ 31385 h 501945"/>
                <a:gd name="connsiteX21" fmla="*/ 322306 w 502138"/>
                <a:gd name="connsiteY21" fmla="*/ 26028 h 501945"/>
                <a:gd name="connsiteX22" fmla="*/ 316750 w 502138"/>
                <a:gd name="connsiteY22" fmla="*/ 15523 h 501945"/>
                <a:gd name="connsiteX23" fmla="*/ 306978 w 502138"/>
                <a:gd name="connsiteY23" fmla="*/ 5751 h 501945"/>
                <a:gd name="connsiteX24" fmla="*/ 278290 w 502138"/>
                <a:gd name="connsiteY24" fmla="*/ 5751 h 501945"/>
                <a:gd name="connsiteX25" fmla="*/ 198017 w 502138"/>
                <a:gd name="connsiteY25" fmla="*/ 86015 h 501945"/>
                <a:gd name="connsiteX26" fmla="*/ 192080 w 502138"/>
                <a:gd name="connsiteY26" fmla="*/ 100355 h 501945"/>
                <a:gd name="connsiteX27" fmla="*/ 198017 w 502138"/>
                <a:gd name="connsiteY27" fmla="*/ 114703 h 501945"/>
                <a:gd name="connsiteX28" fmla="*/ 207788 w 502138"/>
                <a:gd name="connsiteY28" fmla="*/ 124475 h 501945"/>
                <a:gd name="connsiteX29" fmla="*/ 218113 w 502138"/>
                <a:gd name="connsiteY29" fmla="*/ 130022 h 501945"/>
                <a:gd name="connsiteX30" fmla="*/ 223651 w 502138"/>
                <a:gd name="connsiteY30" fmla="*/ 140337 h 501945"/>
                <a:gd name="connsiteX31" fmla="*/ 234945 w 502138"/>
                <a:gd name="connsiteY31" fmla="*/ 151631 h 501945"/>
                <a:gd name="connsiteX32" fmla="*/ 247843 w 502138"/>
                <a:gd name="connsiteY32" fmla="*/ 156979 h 501945"/>
                <a:gd name="connsiteX33" fmla="*/ 247952 w 502138"/>
                <a:gd name="connsiteY33" fmla="*/ 156979 h 501945"/>
                <a:gd name="connsiteX34" fmla="*/ 260588 w 502138"/>
                <a:gd name="connsiteY34" fmla="*/ 151631 h 501945"/>
                <a:gd name="connsiteX35" fmla="*/ 275054 w 502138"/>
                <a:gd name="connsiteY35" fmla="*/ 166107 h 501945"/>
                <a:gd name="connsiteX36" fmla="*/ 275054 w 502138"/>
                <a:gd name="connsiteY36" fmla="*/ 175624 h 501945"/>
                <a:gd name="connsiteX37" fmla="*/ 209311 w 502138"/>
                <a:gd name="connsiteY37" fmla="*/ 241367 h 501945"/>
                <a:gd name="connsiteX38" fmla="*/ 202894 w 502138"/>
                <a:gd name="connsiteY38" fmla="*/ 234949 h 501945"/>
                <a:gd name="connsiteX39" fmla="*/ 164434 w 502138"/>
                <a:gd name="connsiteY39" fmla="*/ 234959 h 501945"/>
                <a:gd name="connsiteX40" fmla="*/ 164434 w 502138"/>
                <a:gd name="connsiteY40" fmla="*/ 273418 h 501945"/>
                <a:gd name="connsiteX41" fmla="*/ 170843 w 502138"/>
                <a:gd name="connsiteY41" fmla="*/ 279827 h 501945"/>
                <a:gd name="connsiteX42" fmla="*/ 88648 w 502138"/>
                <a:gd name="connsiteY42" fmla="*/ 362021 h 501945"/>
                <a:gd name="connsiteX43" fmla="*/ 71299 w 502138"/>
                <a:gd name="connsiteY43" fmla="*/ 371847 h 501945"/>
                <a:gd name="connsiteX44" fmla="*/ 44959 w 502138"/>
                <a:gd name="connsiteY44" fmla="*/ 378427 h 501945"/>
                <a:gd name="connsiteX45" fmla="*/ 19189 w 502138"/>
                <a:gd name="connsiteY45" fmla="*/ 393021 h 501945"/>
                <a:gd name="connsiteX46" fmla="*/ 16234 w 502138"/>
                <a:gd name="connsiteY46" fmla="*/ 395967 h 501945"/>
                <a:gd name="connsiteX47" fmla="*/ 0 w 502138"/>
                <a:gd name="connsiteY47" fmla="*/ 435197 h 501945"/>
                <a:gd name="connsiteX48" fmla="*/ 16252 w 502138"/>
                <a:gd name="connsiteY48" fmla="*/ 474436 h 501945"/>
                <a:gd name="connsiteX49" fmla="*/ 27519 w 502138"/>
                <a:gd name="connsiteY49" fmla="*/ 485693 h 501945"/>
                <a:gd name="connsiteX50" fmla="*/ 66749 w 502138"/>
                <a:gd name="connsiteY50" fmla="*/ 501946 h 501945"/>
                <a:gd name="connsiteX51" fmla="*/ 105988 w 502138"/>
                <a:gd name="connsiteY51" fmla="*/ 485693 h 501945"/>
                <a:gd name="connsiteX52" fmla="*/ 108934 w 502138"/>
                <a:gd name="connsiteY52" fmla="*/ 482747 h 501945"/>
                <a:gd name="connsiteX53" fmla="*/ 123527 w 502138"/>
                <a:gd name="connsiteY53" fmla="*/ 456969 h 501945"/>
                <a:gd name="connsiteX54" fmla="*/ 130108 w 502138"/>
                <a:gd name="connsiteY54" fmla="*/ 430637 h 501945"/>
                <a:gd name="connsiteX55" fmla="*/ 139934 w 502138"/>
                <a:gd name="connsiteY55" fmla="*/ 413288 h 501945"/>
                <a:gd name="connsiteX56" fmla="*/ 222128 w 502138"/>
                <a:gd name="connsiteY56" fmla="*/ 331094 h 501945"/>
                <a:gd name="connsiteX57" fmla="*/ 228537 w 502138"/>
                <a:gd name="connsiteY57" fmla="*/ 337502 h 501945"/>
                <a:gd name="connsiteX58" fmla="*/ 266987 w 502138"/>
                <a:gd name="connsiteY58" fmla="*/ 337511 h 501945"/>
                <a:gd name="connsiteX59" fmla="*/ 274954 w 502138"/>
                <a:gd name="connsiteY59" fmla="*/ 318277 h 501945"/>
                <a:gd name="connsiteX60" fmla="*/ 266987 w 502138"/>
                <a:gd name="connsiteY60" fmla="*/ 299052 h 501945"/>
                <a:gd name="connsiteX61" fmla="*/ 260579 w 502138"/>
                <a:gd name="connsiteY61" fmla="*/ 292643 h 501945"/>
                <a:gd name="connsiteX62" fmla="*/ 326321 w 502138"/>
                <a:gd name="connsiteY62" fmla="*/ 226900 h 501945"/>
                <a:gd name="connsiteX63" fmla="*/ 335839 w 502138"/>
                <a:gd name="connsiteY63" fmla="*/ 226891 h 501945"/>
                <a:gd name="connsiteX64" fmla="*/ 350478 w 502138"/>
                <a:gd name="connsiteY64" fmla="*/ 241213 h 501945"/>
                <a:gd name="connsiteX65" fmla="*/ 484021 w 502138"/>
                <a:gd name="connsiteY65" fmla="*/ 209325 h 501945"/>
                <a:gd name="connsiteX66" fmla="*/ 483396 w 502138"/>
                <a:gd name="connsiteY66" fmla="*/ 210848 h 501945"/>
                <a:gd name="connsiteX67" fmla="*/ 403123 w 502138"/>
                <a:gd name="connsiteY67" fmla="*/ 291121 h 501945"/>
                <a:gd name="connsiteX68" fmla="*/ 400086 w 502138"/>
                <a:gd name="connsiteY68" fmla="*/ 291121 h 501945"/>
                <a:gd name="connsiteX69" fmla="*/ 390306 w 502138"/>
                <a:gd name="connsiteY69" fmla="*/ 281349 h 501945"/>
                <a:gd name="connsiteX70" fmla="*/ 390306 w 502138"/>
                <a:gd name="connsiteY70" fmla="*/ 278304 h 501945"/>
                <a:gd name="connsiteX71" fmla="*/ 470579 w 502138"/>
                <a:gd name="connsiteY71" fmla="*/ 198031 h 501945"/>
                <a:gd name="connsiteX72" fmla="*/ 472102 w 502138"/>
                <a:gd name="connsiteY72" fmla="*/ 197405 h 501945"/>
                <a:gd name="connsiteX73" fmla="*/ 473624 w 502138"/>
                <a:gd name="connsiteY73" fmla="*/ 198031 h 501945"/>
                <a:gd name="connsiteX74" fmla="*/ 483396 w 502138"/>
                <a:gd name="connsiteY74" fmla="*/ 207802 h 501945"/>
                <a:gd name="connsiteX75" fmla="*/ 484021 w 502138"/>
                <a:gd name="connsiteY75" fmla="*/ 209325 h 501945"/>
                <a:gd name="connsiteX76" fmla="*/ 210200 w 502138"/>
                <a:gd name="connsiteY76" fmla="*/ 100355 h 501945"/>
                <a:gd name="connsiteX77" fmla="*/ 210825 w 502138"/>
                <a:gd name="connsiteY77" fmla="*/ 98832 h 501945"/>
                <a:gd name="connsiteX78" fmla="*/ 291098 w 502138"/>
                <a:gd name="connsiteY78" fmla="*/ 18568 h 501945"/>
                <a:gd name="connsiteX79" fmla="*/ 292621 w 502138"/>
                <a:gd name="connsiteY79" fmla="*/ 17943 h 501945"/>
                <a:gd name="connsiteX80" fmla="*/ 294143 w 502138"/>
                <a:gd name="connsiteY80" fmla="*/ 18568 h 501945"/>
                <a:gd name="connsiteX81" fmla="*/ 303915 w 502138"/>
                <a:gd name="connsiteY81" fmla="*/ 28339 h 501945"/>
                <a:gd name="connsiteX82" fmla="*/ 303915 w 502138"/>
                <a:gd name="connsiteY82" fmla="*/ 31385 h 501945"/>
                <a:gd name="connsiteX83" fmla="*/ 223642 w 502138"/>
                <a:gd name="connsiteY83" fmla="*/ 111658 h 501945"/>
                <a:gd name="connsiteX84" fmla="*/ 220596 w 502138"/>
                <a:gd name="connsiteY84" fmla="*/ 111658 h 501945"/>
                <a:gd name="connsiteX85" fmla="*/ 210825 w 502138"/>
                <a:gd name="connsiteY85" fmla="*/ 101887 h 501945"/>
                <a:gd name="connsiteX86" fmla="*/ 210200 w 502138"/>
                <a:gd name="connsiteY86" fmla="*/ 100355 h 501945"/>
                <a:gd name="connsiteX87" fmla="*/ 313514 w 502138"/>
                <a:gd name="connsiteY87" fmla="*/ 214075 h 501945"/>
                <a:gd name="connsiteX88" fmla="*/ 234954 w 502138"/>
                <a:gd name="connsiteY88" fmla="*/ 292643 h 501945"/>
                <a:gd name="connsiteX89" fmla="*/ 254179 w 502138"/>
                <a:gd name="connsiteY89" fmla="*/ 311869 h 501945"/>
                <a:gd name="connsiteX90" fmla="*/ 256835 w 502138"/>
                <a:gd name="connsiteY90" fmla="*/ 318277 h 501945"/>
                <a:gd name="connsiteX91" fmla="*/ 254179 w 502138"/>
                <a:gd name="connsiteY91" fmla="*/ 324685 h 501945"/>
                <a:gd name="connsiteX92" fmla="*/ 241362 w 502138"/>
                <a:gd name="connsiteY92" fmla="*/ 324685 h 501945"/>
                <a:gd name="connsiteX93" fmla="*/ 222128 w 502138"/>
                <a:gd name="connsiteY93" fmla="*/ 305460 h 501945"/>
                <a:gd name="connsiteX94" fmla="*/ 127117 w 502138"/>
                <a:gd name="connsiteY94" fmla="*/ 400471 h 501945"/>
                <a:gd name="connsiteX95" fmla="*/ 112523 w 502138"/>
                <a:gd name="connsiteY95" fmla="*/ 426250 h 501945"/>
                <a:gd name="connsiteX96" fmla="*/ 105943 w 502138"/>
                <a:gd name="connsiteY96" fmla="*/ 452582 h 501945"/>
                <a:gd name="connsiteX97" fmla="*/ 96117 w 502138"/>
                <a:gd name="connsiteY97" fmla="*/ 469931 h 501945"/>
                <a:gd name="connsiteX98" fmla="*/ 93171 w 502138"/>
                <a:gd name="connsiteY98" fmla="*/ 472877 h 501945"/>
                <a:gd name="connsiteX99" fmla="*/ 66749 w 502138"/>
                <a:gd name="connsiteY99" fmla="*/ 483826 h 501945"/>
                <a:gd name="connsiteX100" fmla="*/ 40336 w 502138"/>
                <a:gd name="connsiteY100" fmla="*/ 472886 h 501945"/>
                <a:gd name="connsiteX101" fmla="*/ 29078 w 502138"/>
                <a:gd name="connsiteY101" fmla="*/ 461628 h 501945"/>
                <a:gd name="connsiteX102" fmla="*/ 18128 w 502138"/>
                <a:gd name="connsiteY102" fmla="*/ 435197 h 501945"/>
                <a:gd name="connsiteX103" fmla="*/ 29069 w 502138"/>
                <a:gd name="connsiteY103" fmla="*/ 408783 h 501945"/>
                <a:gd name="connsiteX104" fmla="*/ 32015 w 502138"/>
                <a:gd name="connsiteY104" fmla="*/ 405837 h 501945"/>
                <a:gd name="connsiteX105" fmla="*/ 49373 w 502138"/>
                <a:gd name="connsiteY105" fmla="*/ 396003 h 501945"/>
                <a:gd name="connsiteX106" fmla="*/ 75714 w 502138"/>
                <a:gd name="connsiteY106" fmla="*/ 389422 h 501945"/>
                <a:gd name="connsiteX107" fmla="*/ 101483 w 502138"/>
                <a:gd name="connsiteY107" fmla="*/ 374838 h 501945"/>
                <a:gd name="connsiteX108" fmla="*/ 196504 w 502138"/>
                <a:gd name="connsiteY108" fmla="*/ 279827 h 501945"/>
                <a:gd name="connsiteX109" fmla="*/ 177269 w 502138"/>
                <a:gd name="connsiteY109" fmla="*/ 260601 h 501945"/>
                <a:gd name="connsiteX110" fmla="*/ 177269 w 502138"/>
                <a:gd name="connsiteY110" fmla="*/ 247775 h 501945"/>
                <a:gd name="connsiteX111" fmla="*/ 183678 w 502138"/>
                <a:gd name="connsiteY111" fmla="*/ 245129 h 501945"/>
                <a:gd name="connsiteX112" fmla="*/ 190095 w 502138"/>
                <a:gd name="connsiteY112" fmla="*/ 247775 h 501945"/>
                <a:gd name="connsiteX113" fmla="*/ 209320 w 502138"/>
                <a:gd name="connsiteY113" fmla="*/ 267001 h 501945"/>
                <a:gd name="connsiteX114" fmla="*/ 287880 w 502138"/>
                <a:gd name="connsiteY114" fmla="*/ 188441 h 501945"/>
                <a:gd name="connsiteX115" fmla="*/ 287880 w 502138"/>
                <a:gd name="connsiteY115" fmla="*/ 153290 h 501945"/>
                <a:gd name="connsiteX116" fmla="*/ 273414 w 502138"/>
                <a:gd name="connsiteY116" fmla="*/ 138814 h 501945"/>
                <a:gd name="connsiteX117" fmla="*/ 260597 w 502138"/>
                <a:gd name="connsiteY117" fmla="*/ 133503 h 501945"/>
                <a:gd name="connsiteX118" fmla="*/ 260479 w 502138"/>
                <a:gd name="connsiteY118" fmla="*/ 133503 h 501945"/>
                <a:gd name="connsiteX119" fmla="*/ 247771 w 502138"/>
                <a:gd name="connsiteY119" fmla="*/ 138814 h 501945"/>
                <a:gd name="connsiteX120" fmla="*/ 236477 w 502138"/>
                <a:gd name="connsiteY120" fmla="*/ 127520 h 501945"/>
                <a:gd name="connsiteX121" fmla="*/ 235851 w 502138"/>
                <a:gd name="connsiteY121" fmla="*/ 125997 h 501945"/>
                <a:gd name="connsiteX122" fmla="*/ 236477 w 502138"/>
                <a:gd name="connsiteY122" fmla="*/ 124475 h 501945"/>
                <a:gd name="connsiteX123" fmla="*/ 316759 w 502138"/>
                <a:gd name="connsiteY123" fmla="*/ 44202 h 501945"/>
                <a:gd name="connsiteX124" fmla="*/ 319795 w 502138"/>
                <a:gd name="connsiteY124" fmla="*/ 44202 h 501945"/>
                <a:gd name="connsiteX125" fmla="*/ 331089 w 502138"/>
                <a:gd name="connsiteY125" fmla="*/ 55496 h 501945"/>
                <a:gd name="connsiteX126" fmla="*/ 325750 w 502138"/>
                <a:gd name="connsiteY126" fmla="*/ 68140 h 501945"/>
                <a:gd name="connsiteX127" fmla="*/ 331098 w 502138"/>
                <a:gd name="connsiteY127" fmla="*/ 81138 h 501945"/>
                <a:gd name="connsiteX128" fmla="*/ 420825 w 502138"/>
                <a:gd name="connsiteY128" fmla="*/ 170865 h 501945"/>
                <a:gd name="connsiteX129" fmla="*/ 433642 w 502138"/>
                <a:gd name="connsiteY129" fmla="*/ 176177 h 501945"/>
                <a:gd name="connsiteX130" fmla="*/ 433760 w 502138"/>
                <a:gd name="connsiteY130" fmla="*/ 176177 h 501945"/>
                <a:gd name="connsiteX131" fmla="*/ 446459 w 502138"/>
                <a:gd name="connsiteY131" fmla="*/ 170865 h 501945"/>
                <a:gd name="connsiteX132" fmla="*/ 457762 w 502138"/>
                <a:gd name="connsiteY132" fmla="*/ 182178 h 501945"/>
                <a:gd name="connsiteX133" fmla="*/ 458387 w 502138"/>
                <a:gd name="connsiteY133" fmla="*/ 183682 h 501945"/>
                <a:gd name="connsiteX134" fmla="*/ 457762 w 502138"/>
                <a:gd name="connsiteY134" fmla="*/ 185214 h 501945"/>
                <a:gd name="connsiteX135" fmla="*/ 377480 w 502138"/>
                <a:gd name="connsiteY135" fmla="*/ 265487 h 501945"/>
                <a:gd name="connsiteX136" fmla="*/ 377480 w 502138"/>
                <a:gd name="connsiteY136" fmla="*/ 265496 h 501945"/>
                <a:gd name="connsiteX137" fmla="*/ 374444 w 502138"/>
                <a:gd name="connsiteY137" fmla="*/ 265487 h 501945"/>
                <a:gd name="connsiteX138" fmla="*/ 363159 w 502138"/>
                <a:gd name="connsiteY138" fmla="*/ 254184 h 501945"/>
                <a:gd name="connsiteX139" fmla="*/ 368488 w 502138"/>
                <a:gd name="connsiteY139" fmla="*/ 241548 h 501945"/>
                <a:gd name="connsiteX140" fmla="*/ 363149 w 502138"/>
                <a:gd name="connsiteY140" fmla="*/ 228541 h 501945"/>
                <a:gd name="connsiteX141" fmla="*/ 348674 w 502138"/>
                <a:gd name="connsiteY141" fmla="*/ 214065 h 501945"/>
                <a:gd name="connsiteX142" fmla="*/ 313514 w 502138"/>
                <a:gd name="connsiteY142" fmla="*/ 214075 h 50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502138" h="501945">
                  <a:moveTo>
                    <a:pt x="350478" y="241213"/>
                  </a:moveTo>
                  <a:cubicBezTo>
                    <a:pt x="346979" y="244621"/>
                    <a:pt x="345039" y="249189"/>
                    <a:pt x="345003" y="254075"/>
                  </a:cubicBezTo>
                  <a:cubicBezTo>
                    <a:pt x="344976" y="258961"/>
                    <a:pt x="346861" y="263556"/>
                    <a:pt x="350314" y="267010"/>
                  </a:cubicBezTo>
                  <a:lnTo>
                    <a:pt x="361609" y="278304"/>
                  </a:lnTo>
                  <a:cubicBezTo>
                    <a:pt x="364545" y="281241"/>
                    <a:pt x="368162" y="283081"/>
                    <a:pt x="371951" y="283833"/>
                  </a:cubicBezTo>
                  <a:cubicBezTo>
                    <a:pt x="372712" y="287622"/>
                    <a:pt x="374543" y="291238"/>
                    <a:pt x="377471" y="294166"/>
                  </a:cubicBezTo>
                  <a:lnTo>
                    <a:pt x="387251" y="303937"/>
                  </a:lnTo>
                  <a:cubicBezTo>
                    <a:pt x="391076" y="307772"/>
                    <a:pt x="396170" y="309874"/>
                    <a:pt x="401591" y="309874"/>
                  </a:cubicBezTo>
                  <a:cubicBezTo>
                    <a:pt x="407011" y="309874"/>
                    <a:pt x="412105" y="307772"/>
                    <a:pt x="415930" y="303937"/>
                  </a:cubicBezTo>
                  <a:lnTo>
                    <a:pt x="496203" y="223664"/>
                  </a:lnTo>
                  <a:cubicBezTo>
                    <a:pt x="504116" y="215760"/>
                    <a:pt x="504116" y="202889"/>
                    <a:pt x="496203" y="194985"/>
                  </a:cubicBezTo>
                  <a:lnTo>
                    <a:pt x="486432" y="185214"/>
                  </a:lnTo>
                  <a:cubicBezTo>
                    <a:pt x="483504" y="182286"/>
                    <a:pt x="479897" y="180455"/>
                    <a:pt x="476117" y="179694"/>
                  </a:cubicBezTo>
                  <a:cubicBezTo>
                    <a:pt x="475347" y="175805"/>
                    <a:pt x="473434" y="172225"/>
                    <a:pt x="470570" y="169352"/>
                  </a:cubicBezTo>
                  <a:lnTo>
                    <a:pt x="459267" y="158039"/>
                  </a:lnTo>
                  <a:cubicBezTo>
                    <a:pt x="455849" y="154622"/>
                    <a:pt x="451181" y="152492"/>
                    <a:pt x="446268" y="152710"/>
                  </a:cubicBezTo>
                  <a:cubicBezTo>
                    <a:pt x="441455" y="152737"/>
                    <a:pt x="436978" y="154631"/>
                    <a:pt x="433633" y="158049"/>
                  </a:cubicBezTo>
                  <a:lnTo>
                    <a:pt x="343743" y="68476"/>
                  </a:lnTo>
                  <a:cubicBezTo>
                    <a:pt x="347242" y="65068"/>
                    <a:pt x="349181" y="60499"/>
                    <a:pt x="349218" y="55614"/>
                  </a:cubicBezTo>
                  <a:cubicBezTo>
                    <a:pt x="349254" y="50728"/>
                    <a:pt x="347360" y="46132"/>
                    <a:pt x="343906" y="42679"/>
                  </a:cubicBezTo>
                  <a:lnTo>
                    <a:pt x="332612" y="31385"/>
                  </a:lnTo>
                  <a:cubicBezTo>
                    <a:pt x="329775" y="28539"/>
                    <a:pt x="326140" y="26762"/>
                    <a:pt x="322306" y="26028"/>
                  </a:cubicBezTo>
                  <a:cubicBezTo>
                    <a:pt x="321572" y="22176"/>
                    <a:pt x="319723" y="18496"/>
                    <a:pt x="316750" y="15523"/>
                  </a:cubicBezTo>
                  <a:lnTo>
                    <a:pt x="306978" y="5751"/>
                  </a:lnTo>
                  <a:cubicBezTo>
                    <a:pt x="299328" y="-1908"/>
                    <a:pt x="285958" y="-1926"/>
                    <a:pt x="278290" y="5751"/>
                  </a:cubicBezTo>
                  <a:lnTo>
                    <a:pt x="198017" y="86015"/>
                  </a:lnTo>
                  <a:cubicBezTo>
                    <a:pt x="194183" y="89849"/>
                    <a:pt x="192080" y="94934"/>
                    <a:pt x="192080" y="100355"/>
                  </a:cubicBezTo>
                  <a:cubicBezTo>
                    <a:pt x="192080" y="105784"/>
                    <a:pt x="194183" y="110869"/>
                    <a:pt x="198017" y="114703"/>
                  </a:cubicBezTo>
                  <a:lnTo>
                    <a:pt x="207788" y="124475"/>
                  </a:lnTo>
                  <a:cubicBezTo>
                    <a:pt x="210653" y="127339"/>
                    <a:pt x="214224" y="129242"/>
                    <a:pt x="218113" y="130022"/>
                  </a:cubicBezTo>
                  <a:cubicBezTo>
                    <a:pt x="218892" y="133901"/>
                    <a:pt x="220787" y="137473"/>
                    <a:pt x="223651" y="140337"/>
                  </a:cubicBezTo>
                  <a:lnTo>
                    <a:pt x="234945" y="151631"/>
                  </a:lnTo>
                  <a:cubicBezTo>
                    <a:pt x="238344" y="155030"/>
                    <a:pt x="243039" y="156979"/>
                    <a:pt x="247843" y="156979"/>
                  </a:cubicBezTo>
                  <a:cubicBezTo>
                    <a:pt x="247880" y="156979"/>
                    <a:pt x="247916" y="156979"/>
                    <a:pt x="247952" y="156979"/>
                  </a:cubicBezTo>
                  <a:cubicBezTo>
                    <a:pt x="252765" y="156952"/>
                    <a:pt x="257252" y="155048"/>
                    <a:pt x="260588" y="151631"/>
                  </a:cubicBezTo>
                  <a:lnTo>
                    <a:pt x="275054" y="166107"/>
                  </a:lnTo>
                  <a:cubicBezTo>
                    <a:pt x="277683" y="168726"/>
                    <a:pt x="277683" y="173005"/>
                    <a:pt x="275054" y="175624"/>
                  </a:cubicBezTo>
                  <a:lnTo>
                    <a:pt x="209311" y="241367"/>
                  </a:lnTo>
                  <a:lnTo>
                    <a:pt x="202894" y="234949"/>
                  </a:lnTo>
                  <a:cubicBezTo>
                    <a:pt x="192280" y="224353"/>
                    <a:pt x="175030" y="224353"/>
                    <a:pt x="164434" y="234959"/>
                  </a:cubicBezTo>
                  <a:cubicBezTo>
                    <a:pt x="153838" y="245564"/>
                    <a:pt x="153838" y="262813"/>
                    <a:pt x="164434" y="273418"/>
                  </a:cubicBezTo>
                  <a:lnTo>
                    <a:pt x="170843" y="279827"/>
                  </a:lnTo>
                  <a:lnTo>
                    <a:pt x="88648" y="362021"/>
                  </a:lnTo>
                  <a:cubicBezTo>
                    <a:pt x="83871" y="366798"/>
                    <a:pt x="77871" y="370197"/>
                    <a:pt x="71299" y="371847"/>
                  </a:cubicBezTo>
                  <a:lnTo>
                    <a:pt x="44959" y="378427"/>
                  </a:lnTo>
                  <a:cubicBezTo>
                    <a:pt x="35215" y="380875"/>
                    <a:pt x="26295" y="385914"/>
                    <a:pt x="19189" y="393021"/>
                  </a:cubicBezTo>
                  <a:lnTo>
                    <a:pt x="16234" y="395967"/>
                  </a:lnTo>
                  <a:cubicBezTo>
                    <a:pt x="5774" y="406463"/>
                    <a:pt x="0" y="420386"/>
                    <a:pt x="0" y="435197"/>
                  </a:cubicBezTo>
                  <a:cubicBezTo>
                    <a:pt x="0" y="450007"/>
                    <a:pt x="5774" y="463957"/>
                    <a:pt x="16252" y="474436"/>
                  </a:cubicBezTo>
                  <a:lnTo>
                    <a:pt x="27519" y="485693"/>
                  </a:lnTo>
                  <a:cubicBezTo>
                    <a:pt x="38006" y="496172"/>
                    <a:pt x="51938" y="501946"/>
                    <a:pt x="66749" y="501946"/>
                  </a:cubicBezTo>
                  <a:cubicBezTo>
                    <a:pt x="81569" y="501946"/>
                    <a:pt x="95501" y="496172"/>
                    <a:pt x="105988" y="485693"/>
                  </a:cubicBezTo>
                  <a:lnTo>
                    <a:pt x="108934" y="482747"/>
                  </a:lnTo>
                  <a:cubicBezTo>
                    <a:pt x="116040" y="475650"/>
                    <a:pt x="121089" y="466731"/>
                    <a:pt x="123527" y="456969"/>
                  </a:cubicBezTo>
                  <a:lnTo>
                    <a:pt x="130108" y="430637"/>
                  </a:lnTo>
                  <a:cubicBezTo>
                    <a:pt x="131749" y="424075"/>
                    <a:pt x="135148" y="418074"/>
                    <a:pt x="139934" y="413288"/>
                  </a:cubicBezTo>
                  <a:lnTo>
                    <a:pt x="222128" y="331094"/>
                  </a:lnTo>
                  <a:lnTo>
                    <a:pt x="228537" y="337502"/>
                  </a:lnTo>
                  <a:cubicBezTo>
                    <a:pt x="238815" y="347772"/>
                    <a:pt x="256726" y="347763"/>
                    <a:pt x="266987" y="337511"/>
                  </a:cubicBezTo>
                  <a:cubicBezTo>
                    <a:pt x="272126" y="332381"/>
                    <a:pt x="274954" y="325547"/>
                    <a:pt x="274954" y="318277"/>
                  </a:cubicBezTo>
                  <a:cubicBezTo>
                    <a:pt x="274954" y="311017"/>
                    <a:pt x="272126" y="304182"/>
                    <a:pt x="266987" y="299052"/>
                  </a:cubicBezTo>
                  <a:lnTo>
                    <a:pt x="260579" y="292643"/>
                  </a:lnTo>
                  <a:lnTo>
                    <a:pt x="326321" y="226900"/>
                  </a:lnTo>
                  <a:cubicBezTo>
                    <a:pt x="328950" y="224272"/>
                    <a:pt x="333219" y="224272"/>
                    <a:pt x="335839" y="226891"/>
                  </a:cubicBezTo>
                  <a:lnTo>
                    <a:pt x="350478" y="241213"/>
                  </a:lnTo>
                  <a:close/>
                  <a:moveTo>
                    <a:pt x="484021" y="209325"/>
                  </a:moveTo>
                  <a:cubicBezTo>
                    <a:pt x="484021" y="209733"/>
                    <a:pt x="483912" y="210322"/>
                    <a:pt x="483396" y="210848"/>
                  </a:cubicBezTo>
                  <a:lnTo>
                    <a:pt x="403123" y="291121"/>
                  </a:lnTo>
                  <a:cubicBezTo>
                    <a:pt x="402080" y="292163"/>
                    <a:pt x="401120" y="292163"/>
                    <a:pt x="400086" y="291121"/>
                  </a:cubicBezTo>
                  <a:lnTo>
                    <a:pt x="390306" y="281349"/>
                  </a:lnTo>
                  <a:cubicBezTo>
                    <a:pt x="389463" y="280506"/>
                    <a:pt x="389463" y="279147"/>
                    <a:pt x="390306" y="278304"/>
                  </a:cubicBezTo>
                  <a:lnTo>
                    <a:pt x="470579" y="198031"/>
                  </a:lnTo>
                  <a:cubicBezTo>
                    <a:pt x="470996" y="197614"/>
                    <a:pt x="471549" y="197405"/>
                    <a:pt x="472102" y="197405"/>
                  </a:cubicBezTo>
                  <a:cubicBezTo>
                    <a:pt x="472654" y="197405"/>
                    <a:pt x="473207" y="197614"/>
                    <a:pt x="473624" y="198031"/>
                  </a:cubicBezTo>
                  <a:lnTo>
                    <a:pt x="483396" y="207802"/>
                  </a:lnTo>
                  <a:cubicBezTo>
                    <a:pt x="483912" y="208319"/>
                    <a:pt x="484021" y="208917"/>
                    <a:pt x="484021" y="209325"/>
                  </a:cubicBezTo>
                  <a:close/>
                  <a:moveTo>
                    <a:pt x="210200" y="100355"/>
                  </a:moveTo>
                  <a:cubicBezTo>
                    <a:pt x="210200" y="99947"/>
                    <a:pt x="210308" y="99358"/>
                    <a:pt x="210825" y="98832"/>
                  </a:cubicBezTo>
                  <a:lnTo>
                    <a:pt x="291098" y="18568"/>
                  </a:lnTo>
                  <a:cubicBezTo>
                    <a:pt x="291624" y="18042"/>
                    <a:pt x="292213" y="17943"/>
                    <a:pt x="292621" y="17943"/>
                  </a:cubicBezTo>
                  <a:cubicBezTo>
                    <a:pt x="293029" y="17943"/>
                    <a:pt x="293618" y="18051"/>
                    <a:pt x="294143" y="18568"/>
                  </a:cubicBezTo>
                  <a:lnTo>
                    <a:pt x="303915" y="28339"/>
                  </a:lnTo>
                  <a:cubicBezTo>
                    <a:pt x="304758" y="29182"/>
                    <a:pt x="304758" y="30542"/>
                    <a:pt x="303915" y="31385"/>
                  </a:cubicBezTo>
                  <a:lnTo>
                    <a:pt x="223642" y="111658"/>
                  </a:lnTo>
                  <a:cubicBezTo>
                    <a:pt x="222808" y="112501"/>
                    <a:pt x="221439" y="112492"/>
                    <a:pt x="220596" y="111658"/>
                  </a:cubicBezTo>
                  <a:lnTo>
                    <a:pt x="210825" y="101887"/>
                  </a:lnTo>
                  <a:cubicBezTo>
                    <a:pt x="210308" y="101361"/>
                    <a:pt x="210200" y="100772"/>
                    <a:pt x="210200" y="100355"/>
                  </a:cubicBezTo>
                  <a:close/>
                  <a:moveTo>
                    <a:pt x="313514" y="214075"/>
                  </a:moveTo>
                  <a:lnTo>
                    <a:pt x="234954" y="292643"/>
                  </a:lnTo>
                  <a:lnTo>
                    <a:pt x="254179" y="311869"/>
                  </a:lnTo>
                  <a:cubicBezTo>
                    <a:pt x="255892" y="313582"/>
                    <a:pt x="256835" y="315857"/>
                    <a:pt x="256835" y="318277"/>
                  </a:cubicBezTo>
                  <a:cubicBezTo>
                    <a:pt x="256835" y="320706"/>
                    <a:pt x="255892" y="322972"/>
                    <a:pt x="254179" y="324685"/>
                  </a:cubicBezTo>
                  <a:cubicBezTo>
                    <a:pt x="250762" y="328121"/>
                    <a:pt x="244789" y="328121"/>
                    <a:pt x="241362" y="324685"/>
                  </a:cubicBezTo>
                  <a:lnTo>
                    <a:pt x="222128" y="305460"/>
                  </a:lnTo>
                  <a:lnTo>
                    <a:pt x="127117" y="400471"/>
                  </a:lnTo>
                  <a:cubicBezTo>
                    <a:pt x="120001" y="407578"/>
                    <a:pt x="114962" y="416497"/>
                    <a:pt x="112523" y="426250"/>
                  </a:cubicBezTo>
                  <a:lnTo>
                    <a:pt x="105943" y="452582"/>
                  </a:lnTo>
                  <a:cubicBezTo>
                    <a:pt x="104302" y="459153"/>
                    <a:pt x="100903" y="465145"/>
                    <a:pt x="96117" y="469931"/>
                  </a:cubicBezTo>
                  <a:lnTo>
                    <a:pt x="93171" y="472877"/>
                  </a:lnTo>
                  <a:cubicBezTo>
                    <a:pt x="86110" y="479938"/>
                    <a:pt x="76720" y="483826"/>
                    <a:pt x="66749" y="483826"/>
                  </a:cubicBezTo>
                  <a:cubicBezTo>
                    <a:pt x="56923" y="483826"/>
                    <a:pt x="47297" y="479838"/>
                    <a:pt x="40336" y="472886"/>
                  </a:cubicBezTo>
                  <a:lnTo>
                    <a:pt x="29078" y="461628"/>
                  </a:lnTo>
                  <a:cubicBezTo>
                    <a:pt x="22017" y="454558"/>
                    <a:pt x="18128" y="445176"/>
                    <a:pt x="18128" y="435197"/>
                  </a:cubicBezTo>
                  <a:cubicBezTo>
                    <a:pt x="18128" y="425217"/>
                    <a:pt x="22017" y="415844"/>
                    <a:pt x="29069" y="408783"/>
                  </a:cubicBezTo>
                  <a:lnTo>
                    <a:pt x="32015" y="405837"/>
                  </a:lnTo>
                  <a:cubicBezTo>
                    <a:pt x="36810" y="401052"/>
                    <a:pt x="42810" y="397652"/>
                    <a:pt x="49373" y="396003"/>
                  </a:cubicBezTo>
                  <a:lnTo>
                    <a:pt x="75714" y="389422"/>
                  </a:lnTo>
                  <a:cubicBezTo>
                    <a:pt x="85476" y="386975"/>
                    <a:pt x="94386" y="381935"/>
                    <a:pt x="101483" y="374838"/>
                  </a:cubicBezTo>
                  <a:lnTo>
                    <a:pt x="196504" y="279827"/>
                  </a:lnTo>
                  <a:lnTo>
                    <a:pt x="177269" y="260601"/>
                  </a:lnTo>
                  <a:cubicBezTo>
                    <a:pt x="173734" y="257066"/>
                    <a:pt x="173734" y="251310"/>
                    <a:pt x="177269" y="247775"/>
                  </a:cubicBezTo>
                  <a:cubicBezTo>
                    <a:pt x="179037" y="246017"/>
                    <a:pt x="181357" y="245129"/>
                    <a:pt x="183678" y="245129"/>
                  </a:cubicBezTo>
                  <a:cubicBezTo>
                    <a:pt x="185998" y="245129"/>
                    <a:pt x="188319" y="246017"/>
                    <a:pt x="190095" y="247775"/>
                  </a:cubicBezTo>
                  <a:lnTo>
                    <a:pt x="209320" y="267001"/>
                  </a:lnTo>
                  <a:lnTo>
                    <a:pt x="287880" y="188441"/>
                  </a:lnTo>
                  <a:cubicBezTo>
                    <a:pt x="297570" y="178760"/>
                    <a:pt x="297570" y="162979"/>
                    <a:pt x="287880" y="153290"/>
                  </a:cubicBezTo>
                  <a:lnTo>
                    <a:pt x="273414" y="138814"/>
                  </a:lnTo>
                  <a:cubicBezTo>
                    <a:pt x="269987" y="135388"/>
                    <a:pt x="265437" y="133503"/>
                    <a:pt x="260597" y="133503"/>
                  </a:cubicBezTo>
                  <a:cubicBezTo>
                    <a:pt x="260560" y="133503"/>
                    <a:pt x="260515" y="133503"/>
                    <a:pt x="260479" y="133503"/>
                  </a:cubicBezTo>
                  <a:cubicBezTo>
                    <a:pt x="255593" y="133530"/>
                    <a:pt x="251025" y="135479"/>
                    <a:pt x="247771" y="138814"/>
                  </a:cubicBezTo>
                  <a:lnTo>
                    <a:pt x="236477" y="127520"/>
                  </a:lnTo>
                  <a:cubicBezTo>
                    <a:pt x="235951" y="126994"/>
                    <a:pt x="235851" y="126405"/>
                    <a:pt x="235851" y="125997"/>
                  </a:cubicBezTo>
                  <a:cubicBezTo>
                    <a:pt x="235851" y="125589"/>
                    <a:pt x="235960" y="125000"/>
                    <a:pt x="236477" y="124475"/>
                  </a:cubicBezTo>
                  <a:lnTo>
                    <a:pt x="316759" y="44202"/>
                  </a:lnTo>
                  <a:cubicBezTo>
                    <a:pt x="317792" y="43159"/>
                    <a:pt x="318753" y="43159"/>
                    <a:pt x="319795" y="44202"/>
                  </a:cubicBezTo>
                  <a:lnTo>
                    <a:pt x="331089" y="55496"/>
                  </a:lnTo>
                  <a:cubicBezTo>
                    <a:pt x="327672" y="58831"/>
                    <a:pt x="325778" y="63318"/>
                    <a:pt x="325750" y="68140"/>
                  </a:cubicBezTo>
                  <a:cubicBezTo>
                    <a:pt x="325723" y="72981"/>
                    <a:pt x="327672" y="77721"/>
                    <a:pt x="331098" y="81138"/>
                  </a:cubicBezTo>
                  <a:lnTo>
                    <a:pt x="420825" y="170865"/>
                  </a:lnTo>
                  <a:cubicBezTo>
                    <a:pt x="424251" y="174292"/>
                    <a:pt x="428802" y="176177"/>
                    <a:pt x="433642" y="176177"/>
                  </a:cubicBezTo>
                  <a:cubicBezTo>
                    <a:pt x="433678" y="176177"/>
                    <a:pt x="433715" y="176177"/>
                    <a:pt x="433760" y="176177"/>
                  </a:cubicBezTo>
                  <a:cubicBezTo>
                    <a:pt x="438645" y="176150"/>
                    <a:pt x="443205" y="174201"/>
                    <a:pt x="446459" y="170865"/>
                  </a:cubicBezTo>
                  <a:lnTo>
                    <a:pt x="457762" y="182178"/>
                  </a:lnTo>
                  <a:cubicBezTo>
                    <a:pt x="458279" y="182694"/>
                    <a:pt x="458387" y="183283"/>
                    <a:pt x="458387" y="183682"/>
                  </a:cubicBezTo>
                  <a:cubicBezTo>
                    <a:pt x="458387" y="184099"/>
                    <a:pt x="458279" y="184688"/>
                    <a:pt x="457762" y="185214"/>
                  </a:cubicBezTo>
                  <a:lnTo>
                    <a:pt x="377480" y="265487"/>
                  </a:lnTo>
                  <a:lnTo>
                    <a:pt x="377480" y="265496"/>
                  </a:lnTo>
                  <a:cubicBezTo>
                    <a:pt x="376628" y="266321"/>
                    <a:pt x="375277" y="266321"/>
                    <a:pt x="374444" y="265487"/>
                  </a:cubicBezTo>
                  <a:lnTo>
                    <a:pt x="363159" y="254184"/>
                  </a:lnTo>
                  <a:cubicBezTo>
                    <a:pt x="366567" y="250848"/>
                    <a:pt x="368461" y="246370"/>
                    <a:pt x="368488" y="241548"/>
                  </a:cubicBezTo>
                  <a:cubicBezTo>
                    <a:pt x="368515" y="236717"/>
                    <a:pt x="366576" y="231967"/>
                    <a:pt x="363149" y="228541"/>
                  </a:cubicBezTo>
                  <a:lnTo>
                    <a:pt x="348674" y="214065"/>
                  </a:lnTo>
                  <a:cubicBezTo>
                    <a:pt x="338966" y="204394"/>
                    <a:pt x="323203" y="204394"/>
                    <a:pt x="313514" y="214075"/>
                  </a:cubicBezTo>
                  <a:close/>
                </a:path>
              </a:pathLst>
            </a:custGeom>
            <a:grpFill/>
            <a:ln w="9049" cap="flat">
              <a:noFill/>
              <a:prstDash val="solid"/>
              <a:miter/>
            </a:ln>
          </p:spPr>
          <p:txBody>
            <a:bodyPr rtlCol="0" anchor="ctr"/>
            <a:lstStyle/>
            <a:p>
              <a:endParaRPr lang="en-US" sz="1350"/>
            </a:p>
          </p:txBody>
        </p:sp>
        <p:sp>
          <p:nvSpPr>
            <p:cNvPr id="44" name="Freeform 697">
              <a:extLst>
                <a:ext uri="{FF2B5EF4-FFF2-40B4-BE49-F238E27FC236}">
                  <a16:creationId xmlns:a16="http://schemas.microsoft.com/office/drawing/2014/main" id="{D9E77466-160F-43FB-BC69-8B581640B11D}"/>
                </a:ext>
              </a:extLst>
            </p:cNvPr>
            <p:cNvSpPr/>
            <p:nvPr/>
          </p:nvSpPr>
          <p:spPr>
            <a:xfrm>
              <a:off x="11504128" y="5584697"/>
              <a:ext cx="208477" cy="72513"/>
            </a:xfrm>
            <a:custGeom>
              <a:avLst/>
              <a:gdLst>
                <a:gd name="connsiteX0" fmla="*/ 145028 w 208477"/>
                <a:gd name="connsiteY0" fmla="*/ 0 h 72513"/>
                <a:gd name="connsiteX1" fmla="*/ 63450 w 208477"/>
                <a:gd name="connsiteY1" fmla="*/ 0 h 72513"/>
                <a:gd name="connsiteX2" fmla="*/ 0 w 208477"/>
                <a:gd name="connsiteY2" fmla="*/ 63450 h 72513"/>
                <a:gd name="connsiteX3" fmla="*/ 0 w 208477"/>
                <a:gd name="connsiteY3" fmla="*/ 72514 h 72513"/>
                <a:gd name="connsiteX4" fmla="*/ 208477 w 208477"/>
                <a:gd name="connsiteY4" fmla="*/ 72514 h 72513"/>
                <a:gd name="connsiteX5" fmla="*/ 208477 w 208477"/>
                <a:gd name="connsiteY5" fmla="*/ 63450 h 72513"/>
                <a:gd name="connsiteX6" fmla="*/ 145028 w 208477"/>
                <a:gd name="connsiteY6" fmla="*/ 0 h 72513"/>
                <a:gd name="connsiteX7" fmla="*/ 19044 w 208477"/>
                <a:gd name="connsiteY7" fmla="*/ 54385 h 72513"/>
                <a:gd name="connsiteX8" fmla="*/ 63450 w 208477"/>
                <a:gd name="connsiteY8" fmla="*/ 18128 h 72513"/>
                <a:gd name="connsiteX9" fmla="*/ 145028 w 208477"/>
                <a:gd name="connsiteY9" fmla="*/ 18128 h 72513"/>
                <a:gd name="connsiteX10" fmla="*/ 189433 w 208477"/>
                <a:gd name="connsiteY10" fmla="*/ 54385 h 72513"/>
                <a:gd name="connsiteX11" fmla="*/ 19044 w 208477"/>
                <a:gd name="connsiteY11" fmla="*/ 54385 h 7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477" h="72513">
                  <a:moveTo>
                    <a:pt x="145028" y="0"/>
                  </a:moveTo>
                  <a:lnTo>
                    <a:pt x="63450" y="0"/>
                  </a:lnTo>
                  <a:cubicBezTo>
                    <a:pt x="28462" y="0"/>
                    <a:pt x="0" y="28471"/>
                    <a:pt x="0" y="63450"/>
                  </a:cubicBezTo>
                  <a:lnTo>
                    <a:pt x="0" y="72514"/>
                  </a:lnTo>
                  <a:lnTo>
                    <a:pt x="208477" y="72514"/>
                  </a:lnTo>
                  <a:lnTo>
                    <a:pt x="208477" y="63450"/>
                  </a:lnTo>
                  <a:cubicBezTo>
                    <a:pt x="208477" y="28462"/>
                    <a:pt x="180016" y="0"/>
                    <a:pt x="145028" y="0"/>
                  </a:cubicBezTo>
                  <a:close/>
                  <a:moveTo>
                    <a:pt x="19044" y="54385"/>
                  </a:moveTo>
                  <a:cubicBezTo>
                    <a:pt x="23250" y="33728"/>
                    <a:pt x="41569" y="18128"/>
                    <a:pt x="63450" y="18128"/>
                  </a:cubicBezTo>
                  <a:lnTo>
                    <a:pt x="145028" y="18128"/>
                  </a:lnTo>
                  <a:cubicBezTo>
                    <a:pt x="166918" y="18128"/>
                    <a:pt x="185228" y="33728"/>
                    <a:pt x="189433" y="54385"/>
                  </a:cubicBezTo>
                  <a:lnTo>
                    <a:pt x="19044" y="54385"/>
                  </a:lnTo>
                  <a:close/>
                </a:path>
              </a:pathLst>
            </a:custGeom>
            <a:grpFill/>
            <a:ln w="9049" cap="flat">
              <a:noFill/>
              <a:prstDash val="solid"/>
              <a:miter/>
            </a:ln>
          </p:spPr>
          <p:txBody>
            <a:bodyPr rtlCol="0" anchor="ctr"/>
            <a:lstStyle/>
            <a:p>
              <a:endParaRPr lang="en-US" sz="1350"/>
            </a:p>
          </p:txBody>
        </p:sp>
        <p:sp>
          <p:nvSpPr>
            <p:cNvPr id="45" name="Freeform 698">
              <a:extLst>
                <a:ext uri="{FF2B5EF4-FFF2-40B4-BE49-F238E27FC236}">
                  <a16:creationId xmlns:a16="http://schemas.microsoft.com/office/drawing/2014/main" id="{E13AF8B9-A858-4090-93DA-68CC92CAE447}"/>
                </a:ext>
              </a:extLst>
            </p:cNvPr>
            <p:cNvSpPr/>
            <p:nvPr/>
          </p:nvSpPr>
          <p:spPr>
            <a:xfrm>
              <a:off x="11540354" y="5557513"/>
              <a:ext cx="135963" cy="18128"/>
            </a:xfrm>
            <a:custGeom>
              <a:avLst/>
              <a:gdLst>
                <a:gd name="connsiteX0" fmla="*/ 9064 w 135963"/>
                <a:gd name="connsiteY0" fmla="*/ 0 h 18128"/>
                <a:gd name="connsiteX1" fmla="*/ 0 w 135963"/>
                <a:gd name="connsiteY1" fmla="*/ 9064 h 18128"/>
                <a:gd name="connsiteX2" fmla="*/ 9064 w 135963"/>
                <a:gd name="connsiteY2" fmla="*/ 18128 h 18128"/>
                <a:gd name="connsiteX3" fmla="*/ 126899 w 135963"/>
                <a:gd name="connsiteY3" fmla="*/ 18128 h 18128"/>
                <a:gd name="connsiteX4" fmla="*/ 135964 w 135963"/>
                <a:gd name="connsiteY4" fmla="*/ 9064 h 18128"/>
                <a:gd name="connsiteX5" fmla="*/ 126899 w 135963"/>
                <a:gd name="connsiteY5" fmla="*/ 0 h 18128"/>
                <a:gd name="connsiteX6" fmla="*/ 9064 w 135963"/>
                <a:gd name="connsiteY6" fmla="*/ 0 h 1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963" h="18128">
                  <a:moveTo>
                    <a:pt x="9064" y="0"/>
                  </a:moveTo>
                  <a:cubicBezTo>
                    <a:pt x="4061" y="0"/>
                    <a:pt x="0" y="4052"/>
                    <a:pt x="0" y="9064"/>
                  </a:cubicBezTo>
                  <a:cubicBezTo>
                    <a:pt x="0" y="14077"/>
                    <a:pt x="4061" y="18128"/>
                    <a:pt x="9064" y="18128"/>
                  </a:cubicBezTo>
                  <a:lnTo>
                    <a:pt x="126899" y="18128"/>
                  </a:lnTo>
                  <a:cubicBezTo>
                    <a:pt x="131903" y="18128"/>
                    <a:pt x="135964" y="14077"/>
                    <a:pt x="135964" y="9064"/>
                  </a:cubicBezTo>
                  <a:cubicBezTo>
                    <a:pt x="135964" y="4052"/>
                    <a:pt x="131903" y="0"/>
                    <a:pt x="126899" y="0"/>
                  </a:cubicBezTo>
                  <a:lnTo>
                    <a:pt x="9064" y="0"/>
                  </a:lnTo>
                  <a:close/>
                </a:path>
              </a:pathLst>
            </a:custGeom>
            <a:grpFill/>
            <a:ln w="9049" cap="flat">
              <a:noFill/>
              <a:prstDash val="solid"/>
              <a:miter/>
            </a:ln>
          </p:spPr>
          <p:txBody>
            <a:bodyPr rtlCol="0" anchor="ctr"/>
            <a:lstStyle/>
            <a:p>
              <a:endParaRPr lang="en-US" sz="1350"/>
            </a:p>
          </p:txBody>
        </p:sp>
      </p:grpSp>
      <p:sp>
        <p:nvSpPr>
          <p:cNvPr id="23" name="Forma libre: forma 22">
            <a:extLst>
              <a:ext uri="{FF2B5EF4-FFF2-40B4-BE49-F238E27FC236}">
                <a16:creationId xmlns:a16="http://schemas.microsoft.com/office/drawing/2014/main" id="{75527E95-F92D-4A21-8B80-C864F38613E1}"/>
              </a:ext>
            </a:extLst>
          </p:cNvPr>
          <p:cNvSpPr/>
          <p:nvPr/>
        </p:nvSpPr>
        <p:spPr>
          <a:xfrm>
            <a:off x="479865" y="5036991"/>
            <a:ext cx="4351617" cy="508162"/>
          </a:xfrm>
          <a:custGeom>
            <a:avLst/>
            <a:gdLst>
              <a:gd name="connsiteX0" fmla="*/ 0 w 4351617"/>
              <a:gd name="connsiteY0" fmla="*/ 0 h 508162"/>
              <a:gd name="connsiteX1" fmla="*/ 4351617 w 4351617"/>
              <a:gd name="connsiteY1" fmla="*/ 0 h 508162"/>
              <a:gd name="connsiteX2" fmla="*/ 4351617 w 4351617"/>
              <a:gd name="connsiteY2" fmla="*/ 508162 h 508162"/>
              <a:gd name="connsiteX3" fmla="*/ 0 w 4351617"/>
              <a:gd name="connsiteY3" fmla="*/ 508162 h 508162"/>
              <a:gd name="connsiteX4" fmla="*/ 0 w 4351617"/>
              <a:gd name="connsiteY4" fmla="*/ 0 h 50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1617" h="508162">
                <a:moveTo>
                  <a:pt x="0" y="0"/>
                </a:moveTo>
                <a:lnTo>
                  <a:pt x="4351617" y="0"/>
                </a:lnTo>
                <a:lnTo>
                  <a:pt x="4351617" y="508162"/>
                </a:lnTo>
                <a:lnTo>
                  <a:pt x="0" y="508162"/>
                </a:lnTo>
                <a:lnTo>
                  <a:pt x="0" y="0"/>
                </a:lnTo>
                <a:close/>
              </a:path>
            </a:pathLst>
          </a:custGeom>
          <a:solidFill>
            <a:schemeClr val="bg2">
              <a:lumMod val="6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3354" tIns="48260" rIns="48260" bIns="48260" numCol="1" spcCol="1270" anchor="ctr" anchorCtr="0">
            <a:noAutofit/>
          </a:bodyPr>
          <a:lstStyle/>
          <a:p>
            <a:pPr defTabSz="844550">
              <a:lnSpc>
                <a:spcPct val="90000"/>
              </a:lnSpc>
              <a:spcBef>
                <a:spcPct val="0"/>
              </a:spcBef>
              <a:spcAft>
                <a:spcPct val="35000"/>
              </a:spcAft>
            </a:pPr>
            <a:r>
              <a:rPr lang="es-ES" sz="1900" dirty="0"/>
              <a:t>Protección reputación de marca</a:t>
            </a:r>
            <a:endParaRPr lang="es-ES" sz="1900" kern="1200" dirty="0"/>
          </a:p>
        </p:txBody>
      </p:sp>
      <p:sp>
        <p:nvSpPr>
          <p:cNvPr id="24" name="Elipse 23">
            <a:extLst>
              <a:ext uri="{FF2B5EF4-FFF2-40B4-BE49-F238E27FC236}">
                <a16:creationId xmlns:a16="http://schemas.microsoft.com/office/drawing/2014/main" id="{0F95B06A-A5CE-4A4B-AD89-F0E23D461475}"/>
              </a:ext>
            </a:extLst>
          </p:cNvPr>
          <p:cNvSpPr/>
          <p:nvPr/>
        </p:nvSpPr>
        <p:spPr>
          <a:xfrm>
            <a:off x="162263" y="4973471"/>
            <a:ext cx="635203" cy="635203"/>
          </a:xfrm>
          <a:prstGeom prst="ellipse">
            <a:avLst/>
          </a:prstGeom>
          <a:ln>
            <a:solidFill>
              <a:schemeClr val="accent3">
                <a:lumMod val="5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46" name="Graphic 100">
            <a:extLst>
              <a:ext uri="{FF2B5EF4-FFF2-40B4-BE49-F238E27FC236}">
                <a16:creationId xmlns:a16="http://schemas.microsoft.com/office/drawing/2014/main" id="{A893320F-1E2E-4C51-B2E3-D88EAAA4F7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263" y="5046251"/>
            <a:ext cx="617358" cy="539804"/>
          </a:xfrm>
          <a:prstGeom prst="rect">
            <a:avLst/>
          </a:prstGeom>
        </p:spPr>
      </p:pic>
      <p:sp>
        <p:nvSpPr>
          <p:cNvPr id="17" name="Forma libre: forma 16">
            <a:extLst>
              <a:ext uri="{FF2B5EF4-FFF2-40B4-BE49-F238E27FC236}">
                <a16:creationId xmlns:a16="http://schemas.microsoft.com/office/drawing/2014/main" id="{CE0DAE5E-29FC-41A0-B5DC-B61C77B0CBDD}"/>
              </a:ext>
            </a:extLst>
          </p:cNvPr>
          <p:cNvSpPr/>
          <p:nvPr/>
        </p:nvSpPr>
        <p:spPr>
          <a:xfrm>
            <a:off x="843999" y="2750991"/>
            <a:ext cx="3987482" cy="508162"/>
          </a:xfrm>
          <a:custGeom>
            <a:avLst/>
            <a:gdLst>
              <a:gd name="connsiteX0" fmla="*/ 0 w 3987482"/>
              <a:gd name="connsiteY0" fmla="*/ 0 h 508162"/>
              <a:gd name="connsiteX1" fmla="*/ 3987482 w 3987482"/>
              <a:gd name="connsiteY1" fmla="*/ 0 h 508162"/>
              <a:gd name="connsiteX2" fmla="*/ 3987482 w 3987482"/>
              <a:gd name="connsiteY2" fmla="*/ 508162 h 508162"/>
              <a:gd name="connsiteX3" fmla="*/ 0 w 3987482"/>
              <a:gd name="connsiteY3" fmla="*/ 508162 h 508162"/>
              <a:gd name="connsiteX4" fmla="*/ 0 w 3987482"/>
              <a:gd name="connsiteY4" fmla="*/ 0 h 50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7482" h="508162">
                <a:moveTo>
                  <a:pt x="0" y="0"/>
                </a:moveTo>
                <a:lnTo>
                  <a:pt x="3987482" y="0"/>
                </a:lnTo>
                <a:lnTo>
                  <a:pt x="3987482" y="508162"/>
                </a:lnTo>
                <a:lnTo>
                  <a:pt x="0" y="508162"/>
                </a:lnTo>
                <a:lnTo>
                  <a:pt x="0" y="0"/>
                </a:lnTo>
                <a:close/>
              </a:path>
            </a:pathLst>
          </a:custGeom>
          <a:solidFill>
            <a:schemeClr val="bg2">
              <a:lumMod val="6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3354" tIns="48260" rIns="48260" bIns="48260" numCol="1" spcCol="1270" anchor="ctr" anchorCtr="0">
            <a:noAutofit/>
          </a:bodyPr>
          <a:lstStyle/>
          <a:p>
            <a:pPr defTabSz="844550">
              <a:lnSpc>
                <a:spcPct val="90000"/>
              </a:lnSpc>
              <a:spcBef>
                <a:spcPct val="0"/>
              </a:spcBef>
              <a:spcAft>
                <a:spcPct val="35000"/>
              </a:spcAft>
            </a:pPr>
            <a:r>
              <a:rPr lang="es-ES" sz="1900" dirty="0"/>
              <a:t>Programa de ciberseguridad </a:t>
            </a:r>
            <a:endParaRPr lang="es-ES" sz="1900" kern="1200" dirty="0"/>
          </a:p>
        </p:txBody>
      </p:sp>
      <p:sp>
        <p:nvSpPr>
          <p:cNvPr id="18" name="Elipse 17">
            <a:extLst>
              <a:ext uri="{FF2B5EF4-FFF2-40B4-BE49-F238E27FC236}">
                <a16:creationId xmlns:a16="http://schemas.microsoft.com/office/drawing/2014/main" id="{56D0FAA4-D303-4BF9-808C-44EF3B9DB115}"/>
              </a:ext>
            </a:extLst>
          </p:cNvPr>
          <p:cNvSpPr/>
          <p:nvPr/>
        </p:nvSpPr>
        <p:spPr>
          <a:xfrm>
            <a:off x="526398" y="2687471"/>
            <a:ext cx="635203" cy="635203"/>
          </a:xfrm>
          <a:prstGeom prst="ellipse">
            <a:avLst/>
          </a:prstGeom>
          <a:ln>
            <a:solidFill>
              <a:schemeClr val="accent3">
                <a:lumMod val="5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47" name="Graphic 122">
            <a:extLst>
              <a:ext uri="{FF2B5EF4-FFF2-40B4-BE49-F238E27FC236}">
                <a16:creationId xmlns:a16="http://schemas.microsoft.com/office/drawing/2014/main" id="{DAD2ADE7-9FA3-4208-91FD-C96161BFB43A}"/>
              </a:ext>
            </a:extLst>
          </p:cNvPr>
          <p:cNvGrpSpPr/>
          <p:nvPr/>
        </p:nvGrpSpPr>
        <p:grpSpPr>
          <a:xfrm>
            <a:off x="621608" y="2804994"/>
            <a:ext cx="451179" cy="428679"/>
            <a:chOff x="11259428" y="3237023"/>
            <a:chExt cx="464457" cy="464457"/>
          </a:xfrm>
          <a:solidFill>
            <a:schemeClr val="accent3">
              <a:lumMod val="50000"/>
            </a:schemeClr>
          </a:solidFill>
        </p:grpSpPr>
        <p:sp>
          <p:nvSpPr>
            <p:cNvPr id="48" name="Freeform 310">
              <a:extLst>
                <a:ext uri="{FF2B5EF4-FFF2-40B4-BE49-F238E27FC236}">
                  <a16:creationId xmlns:a16="http://schemas.microsoft.com/office/drawing/2014/main" id="{98BD177F-987A-43DC-93A4-FEF2B9D6A5F5}"/>
                </a:ext>
              </a:extLst>
            </p:cNvPr>
            <p:cNvSpPr/>
            <p:nvPr/>
          </p:nvSpPr>
          <p:spPr>
            <a:xfrm>
              <a:off x="11398498" y="3589236"/>
              <a:ext cx="186316" cy="77409"/>
            </a:xfrm>
            <a:custGeom>
              <a:avLst/>
              <a:gdLst>
                <a:gd name="connsiteX0" fmla="*/ 182179 w 186316"/>
                <a:gd name="connsiteY0" fmla="*/ 59605 h 77409"/>
                <a:gd name="connsiteX1" fmla="*/ 168245 w 186316"/>
                <a:gd name="connsiteY1" fmla="*/ 49542 h 77409"/>
                <a:gd name="connsiteX2" fmla="*/ 153537 w 186316"/>
                <a:gd name="connsiteY2" fmla="*/ 9289 h 77409"/>
                <a:gd name="connsiteX3" fmla="*/ 153537 w 186316"/>
                <a:gd name="connsiteY3" fmla="*/ 8515 h 77409"/>
                <a:gd name="connsiteX4" fmla="*/ 153537 w 186316"/>
                <a:gd name="connsiteY4" fmla="*/ 0 h 77409"/>
                <a:gd name="connsiteX5" fmla="*/ 30456 w 186316"/>
                <a:gd name="connsiteY5" fmla="*/ 0 h 77409"/>
                <a:gd name="connsiteX6" fmla="*/ 32779 w 186316"/>
                <a:gd name="connsiteY6" fmla="*/ 9289 h 77409"/>
                <a:gd name="connsiteX7" fmla="*/ 18071 w 186316"/>
                <a:gd name="connsiteY7" fmla="*/ 49542 h 77409"/>
                <a:gd name="connsiteX8" fmla="*/ 4137 w 186316"/>
                <a:gd name="connsiteY8" fmla="*/ 59605 h 77409"/>
                <a:gd name="connsiteX9" fmla="*/ 9556 w 186316"/>
                <a:gd name="connsiteY9" fmla="*/ 77409 h 77409"/>
                <a:gd name="connsiteX10" fmla="*/ 176760 w 186316"/>
                <a:gd name="connsiteY10" fmla="*/ 77409 h 77409"/>
                <a:gd name="connsiteX11" fmla="*/ 182179 w 186316"/>
                <a:gd name="connsiteY11" fmla="*/ 59605 h 77409"/>
                <a:gd name="connsiteX12" fmla="*/ 28134 w 186316"/>
                <a:gd name="connsiteY12" fmla="*/ 61927 h 77409"/>
                <a:gd name="connsiteX13" fmla="*/ 49034 w 186316"/>
                <a:gd name="connsiteY13" fmla="*/ 15481 h 77409"/>
                <a:gd name="connsiteX14" fmla="*/ 136508 w 186316"/>
                <a:gd name="connsiteY14" fmla="*/ 15481 h 77409"/>
                <a:gd name="connsiteX15" fmla="*/ 157408 w 186316"/>
                <a:gd name="connsiteY15" fmla="*/ 61927 h 77409"/>
                <a:gd name="connsiteX16" fmla="*/ 28134 w 186316"/>
                <a:gd name="connsiteY16" fmla="*/ 61927 h 7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6" h="77409">
                  <a:moveTo>
                    <a:pt x="182179" y="59605"/>
                  </a:moveTo>
                  <a:lnTo>
                    <a:pt x="168245" y="49542"/>
                  </a:lnTo>
                  <a:cubicBezTo>
                    <a:pt x="155860" y="41026"/>
                    <a:pt x="149667" y="24770"/>
                    <a:pt x="153537" y="9289"/>
                  </a:cubicBezTo>
                  <a:lnTo>
                    <a:pt x="153537" y="8515"/>
                  </a:lnTo>
                  <a:lnTo>
                    <a:pt x="153537" y="0"/>
                  </a:lnTo>
                  <a:lnTo>
                    <a:pt x="30456" y="0"/>
                  </a:lnTo>
                  <a:lnTo>
                    <a:pt x="32779" y="9289"/>
                  </a:lnTo>
                  <a:cubicBezTo>
                    <a:pt x="36649" y="24771"/>
                    <a:pt x="30456" y="41027"/>
                    <a:pt x="18071" y="49542"/>
                  </a:cubicBezTo>
                  <a:lnTo>
                    <a:pt x="4137" y="59605"/>
                  </a:lnTo>
                  <a:cubicBezTo>
                    <a:pt x="-3603" y="65023"/>
                    <a:pt x="267" y="77409"/>
                    <a:pt x="9556" y="77409"/>
                  </a:cubicBezTo>
                  <a:lnTo>
                    <a:pt x="176760" y="77409"/>
                  </a:lnTo>
                  <a:cubicBezTo>
                    <a:pt x="186049" y="77409"/>
                    <a:pt x="189920" y="65024"/>
                    <a:pt x="182179" y="59605"/>
                  </a:cubicBezTo>
                  <a:close/>
                  <a:moveTo>
                    <a:pt x="28134" y="61927"/>
                  </a:moveTo>
                  <a:cubicBezTo>
                    <a:pt x="42841" y="51089"/>
                    <a:pt x="50583" y="33286"/>
                    <a:pt x="49034" y="15481"/>
                  </a:cubicBezTo>
                  <a:cubicBezTo>
                    <a:pt x="49034" y="15481"/>
                    <a:pt x="136508" y="12385"/>
                    <a:pt x="136508" y="15481"/>
                  </a:cubicBezTo>
                  <a:cubicBezTo>
                    <a:pt x="135734" y="33286"/>
                    <a:pt x="143474" y="51089"/>
                    <a:pt x="157408" y="61927"/>
                  </a:cubicBezTo>
                  <a:cubicBezTo>
                    <a:pt x="158182" y="61927"/>
                    <a:pt x="28134" y="61927"/>
                    <a:pt x="28134" y="61927"/>
                  </a:cubicBezTo>
                  <a:close/>
                </a:path>
              </a:pathLst>
            </a:custGeom>
            <a:grpFill/>
            <a:ln w="893" cap="flat">
              <a:noFill/>
              <a:prstDash val="solid"/>
              <a:miter/>
            </a:ln>
          </p:spPr>
          <p:txBody>
            <a:bodyPr rtlCol="0" anchor="ctr"/>
            <a:lstStyle/>
            <a:p>
              <a:endParaRPr lang="en-US" sz="1350"/>
            </a:p>
          </p:txBody>
        </p:sp>
        <p:sp>
          <p:nvSpPr>
            <p:cNvPr id="49" name="Freeform 311">
              <a:extLst>
                <a:ext uri="{FF2B5EF4-FFF2-40B4-BE49-F238E27FC236}">
                  <a16:creationId xmlns:a16="http://schemas.microsoft.com/office/drawing/2014/main" id="{2A7A833D-8FC9-452C-B658-B7AC686E3285}"/>
                </a:ext>
              </a:extLst>
            </p:cNvPr>
            <p:cNvSpPr/>
            <p:nvPr/>
          </p:nvSpPr>
          <p:spPr>
            <a:xfrm>
              <a:off x="11259428" y="3248634"/>
              <a:ext cx="464457" cy="286414"/>
            </a:xfrm>
            <a:custGeom>
              <a:avLst/>
              <a:gdLst>
                <a:gd name="connsiteX0" fmla="*/ 429623 w 464457"/>
                <a:gd name="connsiteY0" fmla="*/ 0 h 286414"/>
                <a:gd name="connsiteX1" fmla="*/ 34834 w 464457"/>
                <a:gd name="connsiteY1" fmla="*/ 0 h 286414"/>
                <a:gd name="connsiteX2" fmla="*/ 0 w 464457"/>
                <a:gd name="connsiteY2" fmla="*/ 34834 h 286414"/>
                <a:gd name="connsiteX3" fmla="*/ 0 w 464457"/>
                <a:gd name="connsiteY3" fmla="*/ 286415 h 286414"/>
                <a:gd name="connsiteX4" fmla="*/ 464457 w 464457"/>
                <a:gd name="connsiteY4" fmla="*/ 286415 h 286414"/>
                <a:gd name="connsiteX5" fmla="*/ 464457 w 464457"/>
                <a:gd name="connsiteY5" fmla="*/ 34834 h 286414"/>
                <a:gd name="connsiteX6" fmla="*/ 429623 w 464457"/>
                <a:gd name="connsiteY6" fmla="*/ 0 h 286414"/>
                <a:gd name="connsiteX7" fmla="*/ 448975 w 464457"/>
                <a:gd name="connsiteY7" fmla="*/ 270934 h 286414"/>
                <a:gd name="connsiteX8" fmla="*/ 15482 w 464457"/>
                <a:gd name="connsiteY8" fmla="*/ 270934 h 286414"/>
                <a:gd name="connsiteX9" fmla="*/ 15482 w 464457"/>
                <a:gd name="connsiteY9" fmla="*/ 34834 h 286414"/>
                <a:gd name="connsiteX10" fmla="*/ 34834 w 464457"/>
                <a:gd name="connsiteY10" fmla="*/ 15482 h 286414"/>
                <a:gd name="connsiteX11" fmla="*/ 429623 w 464457"/>
                <a:gd name="connsiteY11" fmla="*/ 15482 h 286414"/>
                <a:gd name="connsiteX12" fmla="*/ 448975 w 464457"/>
                <a:gd name="connsiteY12" fmla="*/ 34834 h 286414"/>
                <a:gd name="connsiteX13" fmla="*/ 448975 w 464457"/>
                <a:gd name="connsiteY13" fmla="*/ 270934 h 28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4457" h="286414">
                  <a:moveTo>
                    <a:pt x="429623" y="0"/>
                  </a:moveTo>
                  <a:lnTo>
                    <a:pt x="34834" y="0"/>
                  </a:lnTo>
                  <a:cubicBezTo>
                    <a:pt x="15482" y="0"/>
                    <a:pt x="0" y="15482"/>
                    <a:pt x="0" y="34834"/>
                  </a:cubicBezTo>
                  <a:lnTo>
                    <a:pt x="0" y="286415"/>
                  </a:lnTo>
                  <a:lnTo>
                    <a:pt x="464457" y="286415"/>
                  </a:lnTo>
                  <a:lnTo>
                    <a:pt x="464457" y="34834"/>
                  </a:lnTo>
                  <a:cubicBezTo>
                    <a:pt x="464457" y="15482"/>
                    <a:pt x="448975" y="0"/>
                    <a:pt x="429623" y="0"/>
                  </a:cubicBezTo>
                  <a:close/>
                  <a:moveTo>
                    <a:pt x="448975" y="270934"/>
                  </a:moveTo>
                  <a:lnTo>
                    <a:pt x="15482" y="270934"/>
                  </a:lnTo>
                  <a:lnTo>
                    <a:pt x="15482" y="34834"/>
                  </a:lnTo>
                  <a:cubicBezTo>
                    <a:pt x="15482" y="23997"/>
                    <a:pt x="23998" y="15482"/>
                    <a:pt x="34834" y="15482"/>
                  </a:cubicBezTo>
                  <a:lnTo>
                    <a:pt x="429623" y="15482"/>
                  </a:lnTo>
                  <a:cubicBezTo>
                    <a:pt x="440460" y="15482"/>
                    <a:pt x="448975" y="23998"/>
                    <a:pt x="448975" y="34834"/>
                  </a:cubicBezTo>
                  <a:lnTo>
                    <a:pt x="448975" y="270934"/>
                  </a:lnTo>
                  <a:close/>
                </a:path>
              </a:pathLst>
            </a:custGeom>
            <a:grpFill/>
            <a:ln w="893" cap="flat">
              <a:noFill/>
              <a:prstDash val="solid"/>
              <a:miter/>
            </a:ln>
          </p:spPr>
          <p:txBody>
            <a:bodyPr rtlCol="0" anchor="ctr"/>
            <a:lstStyle/>
            <a:p>
              <a:endParaRPr lang="en-US" sz="1350"/>
            </a:p>
          </p:txBody>
        </p:sp>
        <p:sp>
          <p:nvSpPr>
            <p:cNvPr id="50" name="Freeform 312">
              <a:extLst>
                <a:ext uri="{FF2B5EF4-FFF2-40B4-BE49-F238E27FC236}">
                  <a16:creationId xmlns:a16="http://schemas.microsoft.com/office/drawing/2014/main" id="{09CF101E-1A7B-4AFE-B516-CBC969689D41}"/>
                </a:ext>
              </a:extLst>
            </p:cNvPr>
            <p:cNvSpPr/>
            <p:nvPr/>
          </p:nvSpPr>
          <p:spPr>
            <a:xfrm>
              <a:off x="11383283" y="3651163"/>
              <a:ext cx="216746" cy="38704"/>
            </a:xfrm>
            <a:custGeom>
              <a:avLst/>
              <a:gdLst>
                <a:gd name="connsiteX0" fmla="*/ 197393 w 216746"/>
                <a:gd name="connsiteY0" fmla="*/ 0 h 38704"/>
                <a:gd name="connsiteX1" fmla="*/ 19352 w 216746"/>
                <a:gd name="connsiteY1" fmla="*/ 0 h 38704"/>
                <a:gd name="connsiteX2" fmla="*/ 0 w 216746"/>
                <a:gd name="connsiteY2" fmla="*/ 19352 h 38704"/>
                <a:gd name="connsiteX3" fmla="*/ 19352 w 216746"/>
                <a:gd name="connsiteY3" fmla="*/ 38704 h 38704"/>
                <a:gd name="connsiteX4" fmla="*/ 197394 w 216746"/>
                <a:gd name="connsiteY4" fmla="*/ 38704 h 38704"/>
                <a:gd name="connsiteX5" fmla="*/ 216746 w 216746"/>
                <a:gd name="connsiteY5" fmla="*/ 19352 h 38704"/>
                <a:gd name="connsiteX6" fmla="*/ 197393 w 216746"/>
                <a:gd name="connsiteY6" fmla="*/ 0 h 38704"/>
                <a:gd name="connsiteX7" fmla="*/ 197393 w 216746"/>
                <a:gd name="connsiteY7" fmla="*/ 23223 h 38704"/>
                <a:gd name="connsiteX8" fmla="*/ 19352 w 216746"/>
                <a:gd name="connsiteY8" fmla="*/ 23223 h 38704"/>
                <a:gd name="connsiteX9" fmla="*/ 15481 w 216746"/>
                <a:gd name="connsiteY9" fmla="*/ 19352 h 38704"/>
                <a:gd name="connsiteX10" fmla="*/ 19352 w 216746"/>
                <a:gd name="connsiteY10" fmla="*/ 15481 h 38704"/>
                <a:gd name="connsiteX11" fmla="*/ 197394 w 216746"/>
                <a:gd name="connsiteY11" fmla="*/ 15481 h 38704"/>
                <a:gd name="connsiteX12" fmla="*/ 201265 w 216746"/>
                <a:gd name="connsiteY12" fmla="*/ 19352 h 38704"/>
                <a:gd name="connsiteX13" fmla="*/ 197393 w 216746"/>
                <a:gd name="connsiteY13" fmla="*/ 23223 h 3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746" h="38704">
                  <a:moveTo>
                    <a:pt x="197393" y="0"/>
                  </a:moveTo>
                  <a:lnTo>
                    <a:pt x="19352" y="0"/>
                  </a:lnTo>
                  <a:cubicBezTo>
                    <a:pt x="8514" y="0"/>
                    <a:pt x="0" y="8515"/>
                    <a:pt x="0" y="19352"/>
                  </a:cubicBezTo>
                  <a:cubicBezTo>
                    <a:pt x="0" y="30190"/>
                    <a:pt x="8515" y="38704"/>
                    <a:pt x="19352" y="38704"/>
                  </a:cubicBezTo>
                  <a:lnTo>
                    <a:pt x="197394" y="38704"/>
                  </a:lnTo>
                  <a:cubicBezTo>
                    <a:pt x="208232" y="38704"/>
                    <a:pt x="216746" y="30189"/>
                    <a:pt x="216746" y="19352"/>
                  </a:cubicBezTo>
                  <a:cubicBezTo>
                    <a:pt x="216746" y="8515"/>
                    <a:pt x="208231" y="0"/>
                    <a:pt x="197393" y="0"/>
                  </a:cubicBezTo>
                  <a:close/>
                  <a:moveTo>
                    <a:pt x="197393" y="23223"/>
                  </a:moveTo>
                  <a:lnTo>
                    <a:pt x="19352" y="23223"/>
                  </a:lnTo>
                  <a:cubicBezTo>
                    <a:pt x="17030" y="23223"/>
                    <a:pt x="15481" y="21674"/>
                    <a:pt x="15481" y="19352"/>
                  </a:cubicBezTo>
                  <a:cubicBezTo>
                    <a:pt x="15481" y="17030"/>
                    <a:pt x="17030" y="15481"/>
                    <a:pt x="19352" y="15481"/>
                  </a:cubicBezTo>
                  <a:lnTo>
                    <a:pt x="197394" y="15481"/>
                  </a:lnTo>
                  <a:cubicBezTo>
                    <a:pt x="199717" y="15481"/>
                    <a:pt x="201265" y="17030"/>
                    <a:pt x="201265" y="19352"/>
                  </a:cubicBezTo>
                  <a:cubicBezTo>
                    <a:pt x="201265" y="21674"/>
                    <a:pt x="199716" y="23223"/>
                    <a:pt x="197393" y="23223"/>
                  </a:cubicBezTo>
                  <a:close/>
                </a:path>
              </a:pathLst>
            </a:custGeom>
            <a:grpFill/>
            <a:ln w="893" cap="flat">
              <a:noFill/>
              <a:prstDash val="solid"/>
              <a:miter/>
            </a:ln>
          </p:spPr>
          <p:txBody>
            <a:bodyPr rtlCol="0" anchor="ctr"/>
            <a:lstStyle/>
            <a:p>
              <a:endParaRPr lang="en-US" sz="1350"/>
            </a:p>
          </p:txBody>
        </p:sp>
        <p:sp>
          <p:nvSpPr>
            <p:cNvPr id="51" name="Freeform 313">
              <a:extLst>
                <a:ext uri="{FF2B5EF4-FFF2-40B4-BE49-F238E27FC236}">
                  <a16:creationId xmlns:a16="http://schemas.microsoft.com/office/drawing/2014/main" id="{E2D11B46-19AE-4215-9543-CEB81BF66D2A}"/>
                </a:ext>
              </a:extLst>
            </p:cNvPr>
            <p:cNvSpPr/>
            <p:nvPr/>
          </p:nvSpPr>
          <p:spPr>
            <a:xfrm>
              <a:off x="11259428" y="3519567"/>
              <a:ext cx="464457" cy="85150"/>
            </a:xfrm>
            <a:custGeom>
              <a:avLst/>
              <a:gdLst>
                <a:gd name="connsiteX0" fmla="*/ 0 w 464457"/>
                <a:gd name="connsiteY0" fmla="*/ 0 h 85150"/>
                <a:gd name="connsiteX1" fmla="*/ 0 w 464457"/>
                <a:gd name="connsiteY1" fmla="*/ 50316 h 85150"/>
                <a:gd name="connsiteX2" fmla="*/ 34834 w 464457"/>
                <a:gd name="connsiteY2" fmla="*/ 85151 h 85150"/>
                <a:gd name="connsiteX3" fmla="*/ 429623 w 464457"/>
                <a:gd name="connsiteY3" fmla="*/ 85151 h 85150"/>
                <a:gd name="connsiteX4" fmla="*/ 464457 w 464457"/>
                <a:gd name="connsiteY4" fmla="*/ 50316 h 85150"/>
                <a:gd name="connsiteX5" fmla="*/ 464457 w 464457"/>
                <a:gd name="connsiteY5" fmla="*/ 0 h 85150"/>
                <a:gd name="connsiteX6" fmla="*/ 0 w 464457"/>
                <a:gd name="connsiteY6" fmla="*/ 0 h 85150"/>
                <a:gd name="connsiteX7" fmla="*/ 448975 w 464457"/>
                <a:gd name="connsiteY7" fmla="*/ 50316 h 85150"/>
                <a:gd name="connsiteX8" fmla="*/ 429623 w 464457"/>
                <a:gd name="connsiteY8" fmla="*/ 69668 h 85150"/>
                <a:gd name="connsiteX9" fmla="*/ 34834 w 464457"/>
                <a:gd name="connsiteY9" fmla="*/ 69668 h 85150"/>
                <a:gd name="connsiteX10" fmla="*/ 15482 w 464457"/>
                <a:gd name="connsiteY10" fmla="*/ 50316 h 85150"/>
                <a:gd name="connsiteX11" fmla="*/ 15482 w 464457"/>
                <a:gd name="connsiteY11" fmla="*/ 15481 h 85150"/>
                <a:gd name="connsiteX12" fmla="*/ 448976 w 464457"/>
                <a:gd name="connsiteY12" fmla="*/ 15481 h 85150"/>
                <a:gd name="connsiteX13" fmla="*/ 448976 w 464457"/>
                <a:gd name="connsiteY13" fmla="*/ 5031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4457" h="85150">
                  <a:moveTo>
                    <a:pt x="0" y="0"/>
                  </a:moveTo>
                  <a:lnTo>
                    <a:pt x="0" y="50316"/>
                  </a:lnTo>
                  <a:cubicBezTo>
                    <a:pt x="0" y="69669"/>
                    <a:pt x="15482" y="85151"/>
                    <a:pt x="34834" y="85151"/>
                  </a:cubicBezTo>
                  <a:lnTo>
                    <a:pt x="429623" y="85151"/>
                  </a:lnTo>
                  <a:cubicBezTo>
                    <a:pt x="448975" y="85151"/>
                    <a:pt x="464457" y="69669"/>
                    <a:pt x="464457" y="50316"/>
                  </a:cubicBezTo>
                  <a:lnTo>
                    <a:pt x="464457" y="0"/>
                  </a:lnTo>
                  <a:lnTo>
                    <a:pt x="0" y="0"/>
                  </a:lnTo>
                  <a:close/>
                  <a:moveTo>
                    <a:pt x="448975" y="50316"/>
                  </a:moveTo>
                  <a:cubicBezTo>
                    <a:pt x="448975" y="61153"/>
                    <a:pt x="440459" y="69668"/>
                    <a:pt x="429623" y="69668"/>
                  </a:cubicBezTo>
                  <a:lnTo>
                    <a:pt x="34834" y="69668"/>
                  </a:lnTo>
                  <a:cubicBezTo>
                    <a:pt x="23997" y="69668"/>
                    <a:pt x="15482" y="61152"/>
                    <a:pt x="15482" y="50316"/>
                  </a:cubicBezTo>
                  <a:lnTo>
                    <a:pt x="15482" y="15481"/>
                  </a:lnTo>
                  <a:lnTo>
                    <a:pt x="448976" y="15481"/>
                  </a:lnTo>
                  <a:lnTo>
                    <a:pt x="448976" y="50316"/>
                  </a:lnTo>
                  <a:close/>
                </a:path>
              </a:pathLst>
            </a:custGeom>
            <a:grpFill/>
            <a:ln w="893" cap="flat">
              <a:noFill/>
              <a:prstDash val="solid"/>
              <a:miter/>
            </a:ln>
          </p:spPr>
          <p:txBody>
            <a:bodyPr rtlCol="0" anchor="ctr"/>
            <a:lstStyle/>
            <a:p>
              <a:endParaRPr lang="en-US" sz="1350"/>
            </a:p>
          </p:txBody>
        </p:sp>
        <p:sp>
          <p:nvSpPr>
            <p:cNvPr id="52" name="Freeform 314">
              <a:extLst>
                <a:ext uri="{FF2B5EF4-FFF2-40B4-BE49-F238E27FC236}">
                  <a16:creationId xmlns:a16="http://schemas.microsoft.com/office/drawing/2014/main" id="{E6998B77-CD89-4361-8ACD-704A2964A474}"/>
                </a:ext>
              </a:extLst>
            </p:cNvPr>
            <p:cNvSpPr/>
            <p:nvPr/>
          </p:nvSpPr>
          <p:spPr>
            <a:xfrm>
              <a:off x="11414247" y="3349266"/>
              <a:ext cx="154819" cy="147077"/>
            </a:xfrm>
            <a:custGeom>
              <a:avLst/>
              <a:gdLst>
                <a:gd name="connsiteX0" fmla="*/ 0 w 154819"/>
                <a:gd name="connsiteY0" fmla="*/ 0 h 147077"/>
                <a:gd name="connsiteX1" fmla="*/ 0 w 154819"/>
                <a:gd name="connsiteY1" fmla="*/ 147078 h 147077"/>
                <a:gd name="connsiteX2" fmla="*/ 154819 w 154819"/>
                <a:gd name="connsiteY2" fmla="*/ 147078 h 147077"/>
                <a:gd name="connsiteX3" fmla="*/ 154819 w 154819"/>
                <a:gd name="connsiteY3" fmla="*/ 0 h 147077"/>
                <a:gd name="connsiteX4" fmla="*/ 0 w 154819"/>
                <a:gd name="connsiteY4" fmla="*/ 0 h 147077"/>
                <a:gd name="connsiteX5" fmla="*/ 139337 w 154819"/>
                <a:gd name="connsiteY5" fmla="*/ 131596 h 147077"/>
                <a:gd name="connsiteX6" fmla="*/ 15481 w 154819"/>
                <a:gd name="connsiteY6" fmla="*/ 131596 h 147077"/>
                <a:gd name="connsiteX7" fmla="*/ 15481 w 154819"/>
                <a:gd name="connsiteY7" fmla="*/ 15482 h 147077"/>
                <a:gd name="connsiteX8" fmla="*/ 139336 w 154819"/>
                <a:gd name="connsiteY8" fmla="*/ 15482 h 147077"/>
                <a:gd name="connsiteX9" fmla="*/ 139336 w 154819"/>
                <a:gd name="connsiteY9" fmla="*/ 131596 h 14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819" h="147077">
                  <a:moveTo>
                    <a:pt x="0" y="0"/>
                  </a:moveTo>
                  <a:lnTo>
                    <a:pt x="0" y="147078"/>
                  </a:lnTo>
                  <a:lnTo>
                    <a:pt x="154819" y="147078"/>
                  </a:lnTo>
                  <a:lnTo>
                    <a:pt x="154819" y="0"/>
                  </a:lnTo>
                  <a:lnTo>
                    <a:pt x="0" y="0"/>
                  </a:lnTo>
                  <a:close/>
                  <a:moveTo>
                    <a:pt x="139337" y="131596"/>
                  </a:moveTo>
                  <a:lnTo>
                    <a:pt x="15481" y="131596"/>
                  </a:lnTo>
                  <a:lnTo>
                    <a:pt x="15481" y="15482"/>
                  </a:lnTo>
                  <a:lnTo>
                    <a:pt x="139336" y="15482"/>
                  </a:lnTo>
                  <a:lnTo>
                    <a:pt x="139336" y="131596"/>
                  </a:lnTo>
                  <a:close/>
                </a:path>
              </a:pathLst>
            </a:custGeom>
            <a:grpFill/>
            <a:ln w="893" cap="flat">
              <a:noFill/>
              <a:prstDash val="solid"/>
              <a:miter/>
            </a:ln>
          </p:spPr>
          <p:txBody>
            <a:bodyPr rtlCol="0" anchor="ctr"/>
            <a:lstStyle/>
            <a:p>
              <a:endParaRPr lang="en-US" sz="1350"/>
            </a:p>
          </p:txBody>
        </p:sp>
        <p:sp>
          <p:nvSpPr>
            <p:cNvPr id="53" name="Freeform 315">
              <a:extLst>
                <a:ext uri="{FF2B5EF4-FFF2-40B4-BE49-F238E27FC236}">
                  <a16:creationId xmlns:a16="http://schemas.microsoft.com/office/drawing/2014/main" id="{305E7878-322B-47E2-9D7F-E35EB4B34F48}"/>
                </a:ext>
              </a:extLst>
            </p:cNvPr>
            <p:cNvSpPr/>
            <p:nvPr/>
          </p:nvSpPr>
          <p:spPr>
            <a:xfrm>
              <a:off x="11429728" y="3287339"/>
              <a:ext cx="123854" cy="77409"/>
            </a:xfrm>
            <a:custGeom>
              <a:avLst/>
              <a:gdLst>
                <a:gd name="connsiteX0" fmla="*/ 61928 w 123854"/>
                <a:gd name="connsiteY0" fmla="*/ 0 h 77409"/>
                <a:gd name="connsiteX1" fmla="*/ 0 w 123854"/>
                <a:gd name="connsiteY1" fmla="*/ 61928 h 77409"/>
                <a:gd name="connsiteX2" fmla="*/ 0 w 123854"/>
                <a:gd name="connsiteY2" fmla="*/ 77409 h 77409"/>
                <a:gd name="connsiteX3" fmla="*/ 123855 w 123854"/>
                <a:gd name="connsiteY3" fmla="*/ 77409 h 77409"/>
                <a:gd name="connsiteX4" fmla="*/ 123855 w 123854"/>
                <a:gd name="connsiteY4" fmla="*/ 61927 h 77409"/>
                <a:gd name="connsiteX5" fmla="*/ 61928 w 123854"/>
                <a:gd name="connsiteY5" fmla="*/ 0 h 77409"/>
                <a:gd name="connsiteX6" fmla="*/ 15482 w 123854"/>
                <a:gd name="connsiteY6" fmla="*/ 61927 h 77409"/>
                <a:gd name="connsiteX7" fmla="*/ 61928 w 123854"/>
                <a:gd name="connsiteY7" fmla="*/ 15481 h 77409"/>
                <a:gd name="connsiteX8" fmla="*/ 108374 w 123854"/>
                <a:gd name="connsiteY8" fmla="*/ 61927 h 77409"/>
                <a:gd name="connsiteX9" fmla="*/ 15482 w 123854"/>
                <a:gd name="connsiteY9" fmla="*/ 61927 h 7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54" h="77409">
                  <a:moveTo>
                    <a:pt x="61928" y="0"/>
                  </a:moveTo>
                  <a:cubicBezTo>
                    <a:pt x="27867" y="0"/>
                    <a:pt x="0" y="27867"/>
                    <a:pt x="0" y="61928"/>
                  </a:cubicBezTo>
                  <a:lnTo>
                    <a:pt x="0" y="77409"/>
                  </a:lnTo>
                  <a:lnTo>
                    <a:pt x="123855" y="77409"/>
                  </a:lnTo>
                  <a:lnTo>
                    <a:pt x="123855" y="61927"/>
                  </a:lnTo>
                  <a:cubicBezTo>
                    <a:pt x="123856" y="27867"/>
                    <a:pt x="95988" y="0"/>
                    <a:pt x="61928" y="0"/>
                  </a:cubicBezTo>
                  <a:close/>
                  <a:moveTo>
                    <a:pt x="15482" y="61927"/>
                  </a:moveTo>
                  <a:cubicBezTo>
                    <a:pt x="15482" y="36382"/>
                    <a:pt x="36383" y="15481"/>
                    <a:pt x="61928" y="15481"/>
                  </a:cubicBezTo>
                  <a:cubicBezTo>
                    <a:pt x="87473" y="15481"/>
                    <a:pt x="108374" y="36382"/>
                    <a:pt x="108374" y="61927"/>
                  </a:cubicBezTo>
                  <a:lnTo>
                    <a:pt x="15482" y="61927"/>
                  </a:lnTo>
                  <a:close/>
                </a:path>
              </a:pathLst>
            </a:custGeom>
            <a:grpFill/>
            <a:ln w="893" cap="flat">
              <a:noFill/>
              <a:prstDash val="solid"/>
              <a:miter/>
            </a:ln>
          </p:spPr>
          <p:txBody>
            <a:bodyPr rtlCol="0" anchor="ctr"/>
            <a:lstStyle/>
            <a:p>
              <a:endParaRPr lang="en-US" sz="1350"/>
            </a:p>
          </p:txBody>
        </p:sp>
      </p:grpSp>
      <p:sp>
        <p:nvSpPr>
          <p:cNvPr id="5" name="3 Marcador de pie de página">
            <a:extLst>
              <a:ext uri="{FF2B5EF4-FFF2-40B4-BE49-F238E27FC236}">
                <a16:creationId xmlns:a16="http://schemas.microsoft.com/office/drawing/2014/main" id="{96DECB0C-8674-3389-2C7B-3A5D0E73AC63}"/>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6" name="Rectángulo 5">
            <a:extLst>
              <a:ext uri="{FF2B5EF4-FFF2-40B4-BE49-F238E27FC236}">
                <a16:creationId xmlns:a16="http://schemas.microsoft.com/office/drawing/2014/main" id="{25CF3A51-3F6A-847C-9495-16EAFB897A11}"/>
              </a:ext>
            </a:extLst>
          </p:cNvPr>
          <p:cNvSpPr/>
          <p:nvPr/>
        </p:nvSpPr>
        <p:spPr>
          <a:xfrm>
            <a:off x="0" y="1081119"/>
            <a:ext cx="4572000" cy="300399"/>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r>
              <a:rPr lang="es-ES" sz="1400" dirty="0">
                <a:solidFill>
                  <a:schemeClr val="tx1"/>
                </a:solidFill>
              </a:rPr>
              <a:t>NECESIDADES DE NEGOCIO</a:t>
            </a:r>
            <a:endParaRPr lang="es-ES" dirty="0">
              <a:solidFill>
                <a:schemeClr val="tx1"/>
              </a:solidFill>
            </a:endParaRPr>
          </a:p>
        </p:txBody>
      </p:sp>
    </p:spTree>
    <p:custDataLst>
      <p:tags r:id="rId1"/>
    </p:custDataLst>
    <p:extLst>
      <p:ext uri="{BB962C8B-B14F-4D97-AF65-F5344CB8AC3E}">
        <p14:creationId xmlns:p14="http://schemas.microsoft.com/office/powerpoint/2010/main" val="343610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97">
            <a:extLst>
              <a:ext uri="{FF2B5EF4-FFF2-40B4-BE49-F238E27FC236}">
                <a16:creationId xmlns:a16="http://schemas.microsoft.com/office/drawing/2014/main" id="{139F8E4A-0295-47AF-B63C-48F8CF6DF14C}"/>
              </a:ext>
            </a:extLst>
          </p:cNvPr>
          <p:cNvSpPr/>
          <p:nvPr/>
        </p:nvSpPr>
        <p:spPr>
          <a:xfrm>
            <a:off x="9524" y="1283060"/>
            <a:ext cx="3720131" cy="4162164"/>
          </a:xfrm>
          <a:prstGeom prst="roundRect">
            <a:avLst>
              <a:gd name="adj" fmla="val 4002"/>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endParaRPr lang="en-GB" sz="1350" dirty="0">
              <a:solidFill>
                <a:srgbClr val="2B3835"/>
              </a:solidFill>
            </a:endParaRPr>
          </a:p>
        </p:txBody>
      </p:sp>
      <p:sp>
        <p:nvSpPr>
          <p:cNvPr id="4" name="Title 1">
            <a:extLst>
              <a:ext uri="{FF2B5EF4-FFF2-40B4-BE49-F238E27FC236}">
                <a16:creationId xmlns:a16="http://schemas.microsoft.com/office/drawing/2014/main" id="{F07FEE89-222F-4BB0-BD8E-7083A6FEDA91}"/>
              </a:ext>
            </a:extLst>
          </p:cNvPr>
          <p:cNvSpPr txBox="1">
            <a:spLocks/>
          </p:cNvSpPr>
          <p:nvPr/>
        </p:nvSpPr>
        <p:spPr>
          <a:xfrm>
            <a:off x="390646" y="2181790"/>
            <a:ext cx="3038354" cy="1057034"/>
          </a:xfrm>
          <a:prstGeom prst="rect">
            <a:avLst/>
          </a:prstGeom>
        </p:spPr>
        <p:txBody>
          <a:bodyPr vert="horz" lIns="90000" tIns="0" rIns="0" bIns="0" rtlCol="0" anchor="ctr">
            <a:noAutofit/>
          </a:bodyPr>
          <a:lstStyle>
            <a:lvl1pPr algn="l" defTabSz="914400" rtl="0" eaLnBrk="1" latinLnBrk="0" hangingPunct="1">
              <a:lnSpc>
                <a:spcPct val="90000"/>
              </a:lnSpc>
              <a:spcBef>
                <a:spcPct val="0"/>
              </a:spcBef>
              <a:buNone/>
              <a:defRPr sz="3200" b="1" kern="1200" cap="none" spc="-150" baseline="0">
                <a:solidFill>
                  <a:schemeClr val="tx2"/>
                </a:solidFill>
                <a:latin typeface="+mj-lt"/>
                <a:ea typeface="+mj-ea"/>
                <a:cs typeface="+mj-cs"/>
              </a:defRPr>
            </a:lvl1pPr>
          </a:lstStyle>
          <a:p>
            <a:pPr algn="ctr">
              <a:lnSpc>
                <a:spcPct val="100000"/>
              </a:lnSpc>
            </a:pPr>
            <a:r>
              <a:rPr lang="es-ES" sz="2100" dirty="0">
                <a:solidFill>
                  <a:schemeClr val="bg1">
                    <a:lumMod val="50000"/>
                  </a:schemeClr>
                </a:solidFill>
              </a:rPr>
              <a:t>La evaluación de seguridad muestra las capacidades para identificar activos y riesgos clave y para detectar, responder y recuperarse contra amenazas.</a:t>
            </a:r>
            <a:endParaRPr lang="en-US" sz="2100" dirty="0">
              <a:solidFill>
                <a:schemeClr val="bg1">
                  <a:lumMod val="50000"/>
                </a:schemeClr>
              </a:solidFill>
            </a:endParaRPr>
          </a:p>
        </p:txBody>
      </p:sp>
      <p:sp>
        <p:nvSpPr>
          <p:cNvPr id="5" name="Title 1">
            <a:extLst>
              <a:ext uri="{FF2B5EF4-FFF2-40B4-BE49-F238E27FC236}">
                <a16:creationId xmlns:a16="http://schemas.microsoft.com/office/drawing/2014/main" id="{3E13B510-6597-4547-A8F1-B6312908130D}"/>
              </a:ext>
            </a:extLst>
          </p:cNvPr>
          <p:cNvSpPr txBox="1">
            <a:spLocks/>
          </p:cNvSpPr>
          <p:nvPr/>
        </p:nvSpPr>
        <p:spPr>
          <a:xfrm>
            <a:off x="233649" y="4032667"/>
            <a:ext cx="3321115" cy="1289773"/>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lgn="ctr">
              <a:lnSpc>
                <a:spcPct val="100000"/>
              </a:lnSpc>
            </a:pPr>
            <a:r>
              <a:rPr lang="en-US" sz="2100" dirty="0" err="1">
                <a:solidFill>
                  <a:schemeClr val="bg1">
                    <a:lumMod val="50000"/>
                  </a:schemeClr>
                </a:solidFill>
              </a:rPr>
              <a:t>Basándonos</a:t>
            </a:r>
            <a:r>
              <a:rPr lang="en-US" sz="2100" dirty="0">
                <a:solidFill>
                  <a:schemeClr val="bg1">
                    <a:lumMod val="50000"/>
                  </a:schemeClr>
                </a:solidFill>
              </a:rPr>
              <a:t> </a:t>
            </a:r>
            <a:r>
              <a:rPr lang="en-US" sz="2100" dirty="0" err="1">
                <a:solidFill>
                  <a:schemeClr val="bg1">
                    <a:lumMod val="50000"/>
                  </a:schemeClr>
                </a:solidFill>
              </a:rPr>
              <a:t>en</a:t>
            </a:r>
            <a:r>
              <a:rPr lang="en-US" sz="2100" dirty="0">
                <a:solidFill>
                  <a:schemeClr val="bg1">
                    <a:lumMod val="50000"/>
                  </a:schemeClr>
                </a:solidFill>
              </a:rPr>
              <a:t> </a:t>
            </a:r>
            <a:r>
              <a:rPr lang="en-US" sz="2100" dirty="0" err="1">
                <a:solidFill>
                  <a:schemeClr val="bg1">
                    <a:lumMod val="50000"/>
                  </a:schemeClr>
                </a:solidFill>
              </a:rPr>
              <a:t>estos</a:t>
            </a:r>
            <a:r>
              <a:rPr lang="en-US" sz="2100" dirty="0">
                <a:solidFill>
                  <a:schemeClr val="bg1">
                    <a:lumMod val="50000"/>
                  </a:schemeClr>
                </a:solidFill>
              </a:rPr>
              <a:t> </a:t>
            </a:r>
            <a:r>
              <a:rPr lang="en-US" sz="2100" dirty="0" err="1">
                <a:solidFill>
                  <a:schemeClr val="bg1">
                    <a:lumMod val="50000"/>
                  </a:schemeClr>
                </a:solidFill>
              </a:rPr>
              <a:t>datos</a:t>
            </a:r>
            <a:r>
              <a:rPr lang="en-US" sz="2100" dirty="0">
                <a:solidFill>
                  <a:schemeClr val="bg1">
                    <a:lumMod val="50000"/>
                  </a:schemeClr>
                </a:solidFill>
              </a:rPr>
              <a:t> se </a:t>
            </a:r>
            <a:r>
              <a:rPr lang="en-US" sz="2100" dirty="0" err="1">
                <a:solidFill>
                  <a:schemeClr val="bg1">
                    <a:lumMod val="50000"/>
                  </a:schemeClr>
                </a:solidFill>
              </a:rPr>
              <a:t>determinan</a:t>
            </a:r>
            <a:r>
              <a:rPr lang="en-US" sz="2100" dirty="0">
                <a:solidFill>
                  <a:schemeClr val="bg1">
                    <a:lumMod val="50000"/>
                  </a:schemeClr>
                </a:solidFill>
              </a:rPr>
              <a:t> las </a:t>
            </a:r>
            <a:r>
              <a:rPr lang="en-US" sz="2100" dirty="0" err="1">
                <a:solidFill>
                  <a:schemeClr val="bg1">
                    <a:lumMod val="50000"/>
                  </a:schemeClr>
                </a:solidFill>
              </a:rPr>
              <a:t>necesidades</a:t>
            </a:r>
            <a:r>
              <a:rPr lang="en-US" sz="2100" dirty="0">
                <a:solidFill>
                  <a:schemeClr val="bg1">
                    <a:lumMod val="50000"/>
                  </a:schemeClr>
                </a:solidFill>
              </a:rPr>
              <a:t> a </a:t>
            </a:r>
            <a:r>
              <a:rPr lang="en-US" sz="2100" dirty="0" err="1">
                <a:solidFill>
                  <a:schemeClr val="bg1">
                    <a:lumMod val="50000"/>
                  </a:schemeClr>
                </a:solidFill>
              </a:rPr>
              <a:t>cubrir</a:t>
            </a:r>
            <a:endParaRPr lang="en-US" sz="2100" dirty="0">
              <a:solidFill>
                <a:srgbClr val="FF4F00"/>
              </a:solidFill>
            </a:endParaRPr>
          </a:p>
        </p:txBody>
      </p:sp>
      <p:sp>
        <p:nvSpPr>
          <p:cNvPr id="11" name="TextBox 67">
            <a:extLst>
              <a:ext uri="{FF2B5EF4-FFF2-40B4-BE49-F238E27FC236}">
                <a16:creationId xmlns:a16="http://schemas.microsoft.com/office/drawing/2014/main" id="{0C36BBF0-D7F4-4A3D-9011-D454A4A7EA99}"/>
              </a:ext>
            </a:extLst>
          </p:cNvPr>
          <p:cNvSpPr txBox="1"/>
          <p:nvPr/>
        </p:nvSpPr>
        <p:spPr>
          <a:xfrm>
            <a:off x="3400425" y="3323148"/>
            <a:ext cx="1515175" cy="325648"/>
          </a:xfrm>
          <a:prstGeom prst="rect">
            <a:avLst/>
          </a:prstGeom>
          <a:noFill/>
        </p:spPr>
        <p:txBody>
          <a:bodyPr wrap="square" lIns="36569" tIns="18284" rIns="36569" bIns="18284" rtlCol="0">
            <a:spAutoFit/>
          </a:bodyPr>
          <a:lstStyle/>
          <a:p>
            <a:pPr algn="r" defTabSz="731456">
              <a:spcBef>
                <a:spcPct val="20000"/>
              </a:spcBef>
              <a:defRPr/>
            </a:pPr>
            <a:r>
              <a:rPr lang="en-US" sz="900" b="1" kern="0">
                <a:solidFill>
                  <a:srgbClr val="27B08A"/>
                </a:solidFill>
                <a:latin typeface="+mj-lt"/>
                <a:cs typeface="Arial" panose="020B0604020202020204" pitchFamily="34" charset="0"/>
              </a:rPr>
              <a:t>Return</a:t>
            </a:r>
            <a:r>
              <a:rPr lang="en-US" sz="900" b="1" kern="0">
                <a:solidFill>
                  <a:srgbClr val="777777"/>
                </a:solidFill>
                <a:latin typeface="+mj-lt"/>
                <a:cs typeface="Arial" panose="020B0604020202020204" pitchFamily="34" charset="0"/>
              </a:rPr>
              <a:t> business to normal operations</a:t>
            </a:r>
            <a:endParaRPr lang="en-CA" sz="900" b="1" kern="0">
              <a:solidFill>
                <a:srgbClr val="777777"/>
              </a:solidFill>
              <a:latin typeface="+mj-lt"/>
              <a:cs typeface="Arial" panose="020B0604020202020204" pitchFamily="34" charset="0"/>
            </a:endParaRPr>
          </a:p>
        </p:txBody>
      </p:sp>
      <p:pic>
        <p:nvPicPr>
          <p:cNvPr id="46" name="Picture 102">
            <a:extLst>
              <a:ext uri="{FF2B5EF4-FFF2-40B4-BE49-F238E27FC236}">
                <a16:creationId xmlns:a16="http://schemas.microsoft.com/office/drawing/2014/main" id="{ABECEC1C-EB2B-4DDF-B62F-44557A409457}"/>
              </a:ext>
            </a:extLst>
          </p:cNvPr>
          <p:cNvPicPr>
            <a:picLocks noChangeAspect="1"/>
          </p:cNvPicPr>
          <p:nvPr/>
        </p:nvPicPr>
        <p:blipFill>
          <a:blip r:embed="rId4"/>
          <a:stretch>
            <a:fillRect/>
          </a:stretch>
        </p:blipFill>
        <p:spPr>
          <a:xfrm>
            <a:off x="7621975" y="3790288"/>
            <a:ext cx="1378705" cy="1068906"/>
          </a:xfrm>
          <a:prstGeom prst="rect">
            <a:avLst/>
          </a:prstGeom>
        </p:spPr>
      </p:pic>
      <p:sp>
        <p:nvSpPr>
          <p:cNvPr id="47" name="TextBox 103">
            <a:extLst>
              <a:ext uri="{FF2B5EF4-FFF2-40B4-BE49-F238E27FC236}">
                <a16:creationId xmlns:a16="http://schemas.microsoft.com/office/drawing/2014/main" id="{71053B54-DB1E-49E4-83D7-A97278786EE3}"/>
              </a:ext>
            </a:extLst>
          </p:cNvPr>
          <p:cNvSpPr txBox="1"/>
          <p:nvPr/>
        </p:nvSpPr>
        <p:spPr>
          <a:xfrm>
            <a:off x="3774108" y="957360"/>
            <a:ext cx="4094406" cy="335234"/>
          </a:xfrm>
          <a:prstGeom prst="rect">
            <a:avLst/>
          </a:prstGeom>
          <a:noFill/>
        </p:spPr>
        <p:txBody>
          <a:bodyPr wrap="square" rtlCol="0" anchor="ctr">
            <a:spAutoFit/>
          </a:bodyPr>
          <a:lstStyle/>
          <a:p>
            <a:pPr algn="ctr"/>
            <a:r>
              <a:rPr lang="en-US" sz="1500" b="1" u="sng" dirty="0">
                <a:solidFill>
                  <a:schemeClr val="bg1">
                    <a:lumMod val="50000"/>
                  </a:schemeClr>
                </a:solidFill>
                <a:latin typeface="+mj-lt"/>
              </a:rPr>
              <a:t>Cybersecurity Maturity Map</a:t>
            </a:r>
          </a:p>
        </p:txBody>
      </p:sp>
      <p:grpSp>
        <p:nvGrpSpPr>
          <p:cNvPr id="8" name="Grupo 7">
            <a:extLst>
              <a:ext uri="{FF2B5EF4-FFF2-40B4-BE49-F238E27FC236}">
                <a16:creationId xmlns:a16="http://schemas.microsoft.com/office/drawing/2014/main" id="{3BDFC881-1653-4821-A02B-B58C6CD0E58E}"/>
              </a:ext>
            </a:extLst>
          </p:cNvPr>
          <p:cNvGrpSpPr/>
          <p:nvPr/>
        </p:nvGrpSpPr>
        <p:grpSpPr>
          <a:xfrm>
            <a:off x="3697714" y="974160"/>
            <a:ext cx="4672024" cy="4311688"/>
            <a:chOff x="3697714" y="974160"/>
            <a:chExt cx="4672024" cy="4311688"/>
          </a:xfrm>
        </p:grpSpPr>
        <p:sp>
          <p:nvSpPr>
            <p:cNvPr id="9" name="TextBox 65">
              <a:extLst>
                <a:ext uri="{FF2B5EF4-FFF2-40B4-BE49-F238E27FC236}">
                  <a16:creationId xmlns:a16="http://schemas.microsoft.com/office/drawing/2014/main" id="{34FDEBD6-B3AA-48C1-ACE8-516BBBAC469A}"/>
                </a:ext>
              </a:extLst>
            </p:cNvPr>
            <p:cNvSpPr txBox="1"/>
            <p:nvPr/>
          </p:nvSpPr>
          <p:spPr>
            <a:xfrm>
              <a:off x="7107862" y="3282601"/>
              <a:ext cx="1261876" cy="325648"/>
            </a:xfrm>
            <a:prstGeom prst="rect">
              <a:avLst/>
            </a:prstGeom>
            <a:noFill/>
          </p:spPr>
          <p:txBody>
            <a:bodyPr wrap="square" lIns="36569" tIns="18284" rIns="36569" bIns="18284" rtlCol="0">
              <a:spAutoFit/>
            </a:bodyPr>
            <a:lstStyle/>
            <a:p>
              <a:pPr defTabSz="731456">
                <a:spcBef>
                  <a:spcPct val="20000"/>
                </a:spcBef>
                <a:defRPr/>
              </a:pPr>
              <a:r>
                <a:rPr lang="en-CA" sz="900" b="1" kern="0">
                  <a:solidFill>
                    <a:srgbClr val="8643A5"/>
                  </a:solidFill>
                  <a:latin typeface="+mj-lt"/>
                  <a:cs typeface="Arial" panose="020B0604020202020204" pitchFamily="34" charset="0"/>
                </a:rPr>
                <a:t>Protection</a:t>
              </a:r>
              <a:r>
                <a:rPr lang="en-CA" sz="900" b="1" kern="0">
                  <a:solidFill>
                    <a:srgbClr val="777777"/>
                  </a:solidFill>
                  <a:latin typeface="+mj-lt"/>
                  <a:cs typeface="Arial" panose="020B0604020202020204" pitchFamily="34" charset="0"/>
                </a:rPr>
                <a:t> against cyber threats</a:t>
              </a:r>
            </a:p>
          </p:txBody>
        </p:sp>
        <p:sp>
          <p:nvSpPr>
            <p:cNvPr id="10" name="TextBox 66">
              <a:extLst>
                <a:ext uri="{FF2B5EF4-FFF2-40B4-BE49-F238E27FC236}">
                  <a16:creationId xmlns:a16="http://schemas.microsoft.com/office/drawing/2014/main" id="{7FE8A4F8-A7FA-45E2-A1B6-1091677C0602}"/>
                </a:ext>
              </a:extLst>
            </p:cNvPr>
            <p:cNvSpPr txBox="1"/>
            <p:nvPr/>
          </p:nvSpPr>
          <p:spPr>
            <a:xfrm>
              <a:off x="6190072" y="1619893"/>
              <a:ext cx="1932542" cy="325648"/>
            </a:xfrm>
            <a:prstGeom prst="rect">
              <a:avLst/>
            </a:prstGeom>
            <a:noFill/>
          </p:spPr>
          <p:txBody>
            <a:bodyPr wrap="square" lIns="36569" tIns="18284" rIns="36569" bIns="18284" rtlCol="0">
              <a:spAutoFit/>
            </a:bodyPr>
            <a:lstStyle/>
            <a:p>
              <a:pPr defTabSz="731456">
                <a:spcBef>
                  <a:spcPct val="20000"/>
                </a:spcBef>
                <a:defRPr/>
              </a:pPr>
              <a:r>
                <a:rPr lang="en-CA" sz="900" b="1" kern="0">
                  <a:solidFill>
                    <a:srgbClr val="237DCB"/>
                  </a:solidFill>
                  <a:latin typeface="+mj-lt"/>
                  <a:cs typeface="Arial" panose="020B0604020202020204" pitchFamily="34" charset="0"/>
                </a:rPr>
                <a:t>Identification</a:t>
              </a:r>
              <a:r>
                <a:rPr lang="en-CA" sz="900" b="1" kern="0">
                  <a:solidFill>
                    <a:srgbClr val="777777"/>
                  </a:solidFill>
                  <a:latin typeface="+mj-lt"/>
                  <a:cs typeface="Arial" panose="020B0604020202020204" pitchFamily="34" charset="0"/>
                </a:rPr>
                <a:t> of key assets and assessment of security risks</a:t>
              </a:r>
            </a:p>
          </p:txBody>
        </p:sp>
        <p:sp>
          <p:nvSpPr>
            <p:cNvPr id="12" name="TextBox 68">
              <a:extLst>
                <a:ext uri="{FF2B5EF4-FFF2-40B4-BE49-F238E27FC236}">
                  <a16:creationId xmlns:a16="http://schemas.microsoft.com/office/drawing/2014/main" id="{0FAD1090-E650-415F-8102-7D0EBBA8FDFF}"/>
                </a:ext>
              </a:extLst>
            </p:cNvPr>
            <p:cNvSpPr txBox="1"/>
            <p:nvPr/>
          </p:nvSpPr>
          <p:spPr>
            <a:xfrm>
              <a:off x="4197542" y="4960200"/>
              <a:ext cx="1896185" cy="325648"/>
            </a:xfrm>
            <a:prstGeom prst="rect">
              <a:avLst/>
            </a:prstGeom>
            <a:noFill/>
          </p:spPr>
          <p:txBody>
            <a:bodyPr wrap="square" lIns="36569" tIns="18284" rIns="36569" bIns="18284" rtlCol="0">
              <a:spAutoFit/>
            </a:bodyPr>
            <a:lstStyle/>
            <a:p>
              <a:pPr algn="ctr" defTabSz="731456">
                <a:spcBef>
                  <a:spcPct val="20000"/>
                </a:spcBef>
                <a:defRPr/>
              </a:pPr>
              <a:r>
                <a:rPr lang="en-US" sz="900" b="1" kern="0">
                  <a:solidFill>
                    <a:srgbClr val="DB3632"/>
                  </a:solidFill>
                  <a:latin typeface="+mj-lt"/>
                  <a:cs typeface="Arial" panose="020B0604020202020204" pitchFamily="34" charset="0"/>
                </a:rPr>
                <a:t>Respond</a:t>
              </a:r>
              <a:r>
                <a:rPr lang="en-US" sz="900" b="1" kern="0">
                  <a:solidFill>
                    <a:srgbClr val="777777"/>
                  </a:solidFill>
                  <a:latin typeface="+mj-lt"/>
                  <a:cs typeface="Arial" panose="020B0604020202020204" pitchFamily="34" charset="0"/>
                </a:rPr>
                <a:t> and minimize impacts of security incidents</a:t>
              </a:r>
              <a:endParaRPr lang="en-CA" sz="900" b="1" kern="0">
                <a:solidFill>
                  <a:srgbClr val="777777"/>
                </a:solidFill>
                <a:latin typeface="+mj-lt"/>
                <a:cs typeface="Arial" panose="020B0604020202020204" pitchFamily="34" charset="0"/>
              </a:endParaRPr>
            </a:p>
          </p:txBody>
        </p:sp>
        <p:sp>
          <p:nvSpPr>
            <p:cNvPr id="13" name="TextBox 69">
              <a:extLst>
                <a:ext uri="{FF2B5EF4-FFF2-40B4-BE49-F238E27FC236}">
                  <a16:creationId xmlns:a16="http://schemas.microsoft.com/office/drawing/2014/main" id="{A8B36328-F6BB-4585-9850-FCDC1C49B3ED}"/>
                </a:ext>
              </a:extLst>
            </p:cNvPr>
            <p:cNvSpPr txBox="1"/>
            <p:nvPr/>
          </p:nvSpPr>
          <p:spPr>
            <a:xfrm>
              <a:off x="6134725" y="4955869"/>
              <a:ext cx="1612215" cy="325648"/>
            </a:xfrm>
            <a:prstGeom prst="rect">
              <a:avLst/>
            </a:prstGeom>
            <a:noFill/>
          </p:spPr>
          <p:txBody>
            <a:bodyPr wrap="square" lIns="36569" tIns="18284" rIns="36569" bIns="18284" rtlCol="0">
              <a:spAutoFit/>
            </a:bodyPr>
            <a:lstStyle/>
            <a:p>
              <a:pPr algn="ctr" defTabSz="731456">
                <a:defRPr/>
              </a:pPr>
              <a:r>
                <a:rPr lang="en-CA" sz="900" b="1" kern="0">
                  <a:solidFill>
                    <a:srgbClr val="F79C1C"/>
                  </a:solidFill>
                  <a:latin typeface="+mj-lt"/>
                  <a:cs typeface="Arial" panose="020B0604020202020204" pitchFamily="34" charset="0"/>
                </a:rPr>
                <a:t>Monitoring</a:t>
              </a:r>
              <a:r>
                <a:rPr lang="en-CA" sz="900" b="1" kern="0">
                  <a:solidFill>
                    <a:srgbClr val="777777"/>
                  </a:solidFill>
                  <a:latin typeface="+mj-lt"/>
                  <a:cs typeface="Arial" panose="020B0604020202020204" pitchFamily="34" charset="0"/>
                </a:rPr>
                <a:t> of potential security incidents</a:t>
              </a:r>
            </a:p>
          </p:txBody>
        </p:sp>
        <p:grpSp>
          <p:nvGrpSpPr>
            <p:cNvPr id="14" name="Group 70">
              <a:extLst>
                <a:ext uri="{FF2B5EF4-FFF2-40B4-BE49-F238E27FC236}">
                  <a16:creationId xmlns:a16="http://schemas.microsoft.com/office/drawing/2014/main" id="{DB10D7D2-8A05-40FE-9D6E-D4771911A80F}"/>
                </a:ext>
              </a:extLst>
            </p:cNvPr>
            <p:cNvGrpSpPr/>
            <p:nvPr/>
          </p:nvGrpSpPr>
          <p:grpSpPr>
            <a:xfrm>
              <a:off x="7174301" y="2699078"/>
              <a:ext cx="893121" cy="642409"/>
              <a:chOff x="8642538" y="1974979"/>
              <a:chExt cx="1037078" cy="720068"/>
            </a:xfrm>
          </p:grpSpPr>
          <p:sp>
            <p:nvSpPr>
              <p:cNvPr id="42" name="Rectangle 98">
                <a:extLst>
                  <a:ext uri="{FF2B5EF4-FFF2-40B4-BE49-F238E27FC236}">
                    <a16:creationId xmlns:a16="http://schemas.microsoft.com/office/drawing/2014/main" id="{C11DEFBC-A605-4072-A25D-3509BD947513}"/>
                  </a:ext>
                </a:extLst>
              </p:cNvPr>
              <p:cNvSpPr/>
              <p:nvPr/>
            </p:nvSpPr>
            <p:spPr>
              <a:xfrm>
                <a:off x="8642538" y="2455545"/>
                <a:ext cx="1037078" cy="239502"/>
              </a:xfrm>
              <a:prstGeom prst="rect">
                <a:avLst/>
              </a:prstGeom>
            </p:spPr>
            <p:txBody>
              <a:bodyPr wrap="square" lIns="0" tIns="0" rIns="0" bIns="54000" anchor="b">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pPr algn="ctr">
                  <a:lnSpc>
                    <a:spcPct val="80000"/>
                  </a:lnSpc>
                  <a:spcAft>
                    <a:spcPts val="0"/>
                  </a:spcAft>
                </a:pPr>
                <a:r>
                  <a:rPr lang="en-US" sz="1200" b="1">
                    <a:solidFill>
                      <a:srgbClr val="835294"/>
                    </a:solidFill>
                    <a:latin typeface="Graphik" panose="020B0503030202060203" pitchFamily="34" charset="77"/>
                    <a:cs typeface="Arial"/>
                  </a:rPr>
                  <a:t>PROTECT</a:t>
                </a:r>
              </a:p>
            </p:txBody>
          </p:sp>
          <p:grpSp>
            <p:nvGrpSpPr>
              <p:cNvPr id="43" name="Group 99">
                <a:extLst>
                  <a:ext uri="{FF2B5EF4-FFF2-40B4-BE49-F238E27FC236}">
                    <a16:creationId xmlns:a16="http://schemas.microsoft.com/office/drawing/2014/main" id="{7BE0E56B-50C4-412D-AC01-5077DC39E60F}"/>
                  </a:ext>
                </a:extLst>
              </p:cNvPr>
              <p:cNvGrpSpPr/>
              <p:nvPr/>
            </p:nvGrpSpPr>
            <p:grpSpPr>
              <a:xfrm>
                <a:off x="8743758" y="1974979"/>
                <a:ext cx="428199" cy="428199"/>
                <a:chOff x="3795634" y="-2145829"/>
                <a:chExt cx="720000" cy="720000"/>
              </a:xfrm>
            </p:grpSpPr>
            <p:sp>
              <p:nvSpPr>
                <p:cNvPr id="44" name="Oval 100">
                  <a:extLst>
                    <a:ext uri="{FF2B5EF4-FFF2-40B4-BE49-F238E27FC236}">
                      <a16:creationId xmlns:a16="http://schemas.microsoft.com/office/drawing/2014/main" id="{7BCFAD80-DC32-4725-BF45-D52073B23CEC}"/>
                    </a:ext>
                  </a:extLst>
                </p:cNvPr>
                <p:cNvSpPr>
                  <a:spLocks noChangeArrowheads="1"/>
                </p:cNvSpPr>
                <p:nvPr/>
              </p:nvSpPr>
              <p:spPr bwMode="auto">
                <a:xfrm>
                  <a:off x="3795634" y="-2145829"/>
                  <a:ext cx="720000" cy="720000"/>
                </a:xfrm>
                <a:prstGeom prst="ellipse">
                  <a:avLst/>
                </a:prstGeom>
                <a:solidFill>
                  <a:srgbClr val="835294"/>
                </a:solidFill>
                <a:ln>
                  <a:noFill/>
                </a:ln>
              </p:spPr>
              <p:txBody>
                <a:bodyPr vert="horz" wrap="square" lIns="68580" tIns="34290" rIns="68580" bIns="34290" numCol="1" anchor="t" anchorCtr="0" compatLnSpc="1">
                  <a:prstTxWarp prst="textNoShape">
                    <a:avLst/>
                  </a:prstTxWarp>
                </a:bodyPr>
                <a:lstStyle/>
                <a:p>
                  <a:r>
                    <a:rPr lang="en-US" sz="788" b="1">
                      <a:solidFill>
                        <a:srgbClr val="000000"/>
                      </a:solidFill>
                      <a:latin typeface="Arial"/>
                    </a:rPr>
                    <a:t> </a:t>
                  </a:r>
                </a:p>
              </p:txBody>
            </p:sp>
            <p:pic>
              <p:nvPicPr>
                <p:cNvPr id="45" name="Picture 101">
                  <a:extLst>
                    <a:ext uri="{FF2B5EF4-FFF2-40B4-BE49-F238E27FC236}">
                      <a16:creationId xmlns:a16="http://schemas.microsoft.com/office/drawing/2014/main" id="{C6B0E25F-8275-4C8E-BA69-F91A5D3DF1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1337" y="-2013474"/>
                  <a:ext cx="408594" cy="455290"/>
                </a:xfrm>
                <a:prstGeom prst="rect">
                  <a:avLst/>
                </a:prstGeom>
                <a:noFill/>
              </p:spPr>
            </p:pic>
          </p:grpSp>
        </p:grpSp>
        <p:grpSp>
          <p:nvGrpSpPr>
            <p:cNvPr id="15" name="Group 71">
              <a:extLst>
                <a:ext uri="{FF2B5EF4-FFF2-40B4-BE49-F238E27FC236}">
                  <a16:creationId xmlns:a16="http://schemas.microsoft.com/office/drawing/2014/main" id="{E96A175C-46F7-4007-B3D1-A54A1719D118}"/>
                </a:ext>
              </a:extLst>
            </p:cNvPr>
            <p:cNvGrpSpPr/>
            <p:nvPr/>
          </p:nvGrpSpPr>
          <p:grpSpPr>
            <a:xfrm>
              <a:off x="5573291" y="1382803"/>
              <a:ext cx="893121" cy="553609"/>
              <a:chOff x="6942841" y="1542040"/>
              <a:chExt cx="1037078" cy="620534"/>
            </a:xfrm>
          </p:grpSpPr>
          <p:sp>
            <p:nvSpPr>
              <p:cNvPr id="38" name="Rectangle 94">
                <a:extLst>
                  <a:ext uri="{FF2B5EF4-FFF2-40B4-BE49-F238E27FC236}">
                    <a16:creationId xmlns:a16="http://schemas.microsoft.com/office/drawing/2014/main" id="{DD6A341D-CA6F-45B4-B2E9-89F2CFFDDB93}"/>
                  </a:ext>
                </a:extLst>
              </p:cNvPr>
              <p:cNvSpPr/>
              <p:nvPr/>
            </p:nvSpPr>
            <p:spPr>
              <a:xfrm>
                <a:off x="6942841" y="1542040"/>
                <a:ext cx="1037078" cy="239502"/>
              </a:xfrm>
              <a:prstGeom prst="rect">
                <a:avLst/>
              </a:prstGeom>
            </p:spPr>
            <p:txBody>
              <a:bodyPr wrap="square" lIns="0" tIns="0" rIns="0" bIns="5400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pPr algn="ctr">
                  <a:lnSpc>
                    <a:spcPct val="80000"/>
                  </a:lnSpc>
                  <a:spcAft>
                    <a:spcPts val="0"/>
                  </a:spcAft>
                </a:pPr>
                <a:r>
                  <a:rPr lang="en-US" sz="1200" b="1">
                    <a:solidFill>
                      <a:srgbClr val="0073D0"/>
                    </a:solidFill>
                    <a:latin typeface="Graphik" panose="020B0503030202060203" pitchFamily="34" charset="77"/>
                    <a:cs typeface="Arial"/>
                  </a:rPr>
                  <a:t>IDENTIFY</a:t>
                </a:r>
              </a:p>
            </p:txBody>
          </p:sp>
          <p:grpSp>
            <p:nvGrpSpPr>
              <p:cNvPr id="39" name="Group 95">
                <a:extLst>
                  <a:ext uri="{FF2B5EF4-FFF2-40B4-BE49-F238E27FC236}">
                    <a16:creationId xmlns:a16="http://schemas.microsoft.com/office/drawing/2014/main" id="{0C9979F7-0DA7-46B1-B79B-93D20BB634DB}"/>
                  </a:ext>
                </a:extLst>
              </p:cNvPr>
              <p:cNvGrpSpPr/>
              <p:nvPr/>
            </p:nvGrpSpPr>
            <p:grpSpPr>
              <a:xfrm>
                <a:off x="7230838" y="1734375"/>
                <a:ext cx="428199" cy="428199"/>
                <a:chOff x="3612844" y="-3587780"/>
                <a:chExt cx="720000" cy="720000"/>
              </a:xfrm>
            </p:grpSpPr>
            <p:sp>
              <p:nvSpPr>
                <p:cNvPr id="40" name="Oval 96">
                  <a:extLst>
                    <a:ext uri="{FF2B5EF4-FFF2-40B4-BE49-F238E27FC236}">
                      <a16:creationId xmlns:a16="http://schemas.microsoft.com/office/drawing/2014/main" id="{3DD15F14-B7AF-423F-B8D6-194ACB87004F}"/>
                    </a:ext>
                  </a:extLst>
                </p:cNvPr>
                <p:cNvSpPr>
                  <a:spLocks noChangeArrowheads="1"/>
                </p:cNvSpPr>
                <p:nvPr/>
              </p:nvSpPr>
              <p:spPr bwMode="auto">
                <a:xfrm>
                  <a:off x="3612844" y="-3587780"/>
                  <a:ext cx="720000" cy="720000"/>
                </a:xfrm>
                <a:prstGeom prst="ellipse">
                  <a:avLst/>
                </a:prstGeom>
                <a:solidFill>
                  <a:srgbClr val="4AA5DC"/>
                </a:solidFill>
                <a:ln>
                  <a:noFill/>
                </a:ln>
              </p:spPr>
              <p:txBody>
                <a:bodyPr vert="horz" wrap="square" lIns="68580" tIns="34290" rIns="68580" bIns="34290" numCol="1" anchor="t" anchorCtr="0" compatLnSpc="1">
                  <a:prstTxWarp prst="textNoShape">
                    <a:avLst/>
                  </a:prstTxWarp>
                </a:bodyPr>
                <a:lstStyle/>
                <a:p>
                  <a:r>
                    <a:rPr lang="en-US" sz="788" b="1">
                      <a:solidFill>
                        <a:srgbClr val="000000"/>
                      </a:solidFill>
                      <a:latin typeface="Arial"/>
                    </a:rPr>
                    <a:t> </a:t>
                  </a:r>
                </a:p>
              </p:txBody>
            </p:sp>
            <p:pic>
              <p:nvPicPr>
                <p:cNvPr id="41" name="Picture 97">
                  <a:extLst>
                    <a:ext uri="{FF2B5EF4-FFF2-40B4-BE49-F238E27FC236}">
                      <a16:creationId xmlns:a16="http://schemas.microsoft.com/office/drawing/2014/main" id="{DCB3852A-02C4-4623-8CD2-70AB40F8116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48888" y="-3451735"/>
                  <a:ext cx="431894" cy="431891"/>
                </a:xfrm>
                <a:prstGeom prst="rect">
                  <a:avLst/>
                </a:prstGeom>
                <a:noFill/>
              </p:spPr>
            </p:pic>
          </p:grpSp>
        </p:grpSp>
        <p:grpSp>
          <p:nvGrpSpPr>
            <p:cNvPr id="16" name="Group 72">
              <a:extLst>
                <a:ext uri="{FF2B5EF4-FFF2-40B4-BE49-F238E27FC236}">
                  <a16:creationId xmlns:a16="http://schemas.microsoft.com/office/drawing/2014/main" id="{603B4114-6728-4F3E-B810-9F9A6876A874}"/>
                </a:ext>
              </a:extLst>
            </p:cNvPr>
            <p:cNvGrpSpPr/>
            <p:nvPr/>
          </p:nvGrpSpPr>
          <p:grpSpPr>
            <a:xfrm>
              <a:off x="3967867" y="2687096"/>
              <a:ext cx="893121" cy="659649"/>
              <a:chOff x="12450054" y="1974980"/>
              <a:chExt cx="1037078" cy="739387"/>
            </a:xfrm>
          </p:grpSpPr>
          <p:sp>
            <p:nvSpPr>
              <p:cNvPr id="34" name="Rectangle 90">
                <a:extLst>
                  <a:ext uri="{FF2B5EF4-FFF2-40B4-BE49-F238E27FC236}">
                    <a16:creationId xmlns:a16="http://schemas.microsoft.com/office/drawing/2014/main" id="{DBAE57D4-A2D7-4246-93CB-A697649134E9}"/>
                  </a:ext>
                </a:extLst>
              </p:cNvPr>
              <p:cNvSpPr/>
              <p:nvPr/>
            </p:nvSpPr>
            <p:spPr>
              <a:xfrm>
                <a:off x="12450054" y="2474867"/>
                <a:ext cx="1037078" cy="239500"/>
              </a:xfrm>
              <a:prstGeom prst="rect">
                <a:avLst/>
              </a:prstGeom>
            </p:spPr>
            <p:txBody>
              <a:bodyPr wrap="square" lIns="0" tIns="0" rIns="0" bIns="54000" anchor="b">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pPr algn="ctr">
                  <a:lnSpc>
                    <a:spcPct val="80000"/>
                  </a:lnSpc>
                  <a:spcAft>
                    <a:spcPts val="0"/>
                  </a:spcAft>
                </a:pPr>
                <a:r>
                  <a:rPr lang="en-GB" sz="1200" b="1">
                    <a:solidFill>
                      <a:srgbClr val="37B34A"/>
                    </a:solidFill>
                    <a:latin typeface="Graphik" panose="020B0503030202060203" pitchFamily="34" charset="77"/>
                    <a:cs typeface="Arial"/>
                  </a:rPr>
                  <a:t>RECOVER</a:t>
                </a:r>
              </a:p>
            </p:txBody>
          </p:sp>
          <p:grpSp>
            <p:nvGrpSpPr>
              <p:cNvPr id="35" name="Group 91">
                <a:extLst>
                  <a:ext uri="{FF2B5EF4-FFF2-40B4-BE49-F238E27FC236}">
                    <a16:creationId xmlns:a16="http://schemas.microsoft.com/office/drawing/2014/main" id="{29DF670E-0C1A-4283-9D44-90963BC4AAFD}"/>
                  </a:ext>
                </a:extLst>
              </p:cNvPr>
              <p:cNvGrpSpPr/>
              <p:nvPr/>
            </p:nvGrpSpPr>
            <p:grpSpPr>
              <a:xfrm>
                <a:off x="12943385" y="1974980"/>
                <a:ext cx="428199" cy="428199"/>
                <a:chOff x="7679600" y="-672374"/>
                <a:chExt cx="720000" cy="720000"/>
              </a:xfrm>
            </p:grpSpPr>
            <p:sp>
              <p:nvSpPr>
                <p:cNvPr id="36" name="Oval 92">
                  <a:extLst>
                    <a:ext uri="{FF2B5EF4-FFF2-40B4-BE49-F238E27FC236}">
                      <a16:creationId xmlns:a16="http://schemas.microsoft.com/office/drawing/2014/main" id="{E682B85D-E890-42DD-A688-552C84B20262}"/>
                    </a:ext>
                  </a:extLst>
                </p:cNvPr>
                <p:cNvSpPr>
                  <a:spLocks noChangeArrowheads="1"/>
                </p:cNvSpPr>
                <p:nvPr/>
              </p:nvSpPr>
              <p:spPr bwMode="auto">
                <a:xfrm>
                  <a:off x="7679600" y="-672374"/>
                  <a:ext cx="720000" cy="720000"/>
                </a:xfrm>
                <a:prstGeom prst="ellipse">
                  <a:avLst/>
                </a:prstGeom>
                <a:solidFill>
                  <a:srgbClr val="37B34A"/>
                </a:solidFill>
                <a:ln w="57150" cap="rnd">
                  <a:noFill/>
                  <a:prstDash val="solid"/>
                  <a:miter lim="800000"/>
                  <a:headEnd type="none" w="sm" len="sm"/>
                  <a:tailEnd type="none"/>
                </a:ln>
              </p:spPr>
              <p:txBody>
                <a:bodyPr vert="horz" wrap="square" lIns="68580" tIns="34290" rIns="68580" bIns="3429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788" b="1">
                      <a:solidFill>
                        <a:srgbClr val="000000"/>
                      </a:solidFill>
                      <a:latin typeface="Arial"/>
                      <a:cs typeface="Gotham Medium" pitchFamily="2" charset="0"/>
                    </a:rPr>
                    <a:t> </a:t>
                  </a:r>
                </a:p>
              </p:txBody>
            </p:sp>
            <p:pic>
              <p:nvPicPr>
                <p:cNvPr id="37" name="Picture 93">
                  <a:extLst>
                    <a:ext uri="{FF2B5EF4-FFF2-40B4-BE49-F238E27FC236}">
                      <a16:creationId xmlns:a16="http://schemas.microsoft.com/office/drawing/2014/main" id="{E11071C2-748E-43A2-982C-34E11BC3EC7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18418" y="-514903"/>
                  <a:ext cx="442367" cy="405059"/>
                </a:xfrm>
                <a:prstGeom prst="rect">
                  <a:avLst/>
                </a:prstGeom>
                <a:noFill/>
              </p:spPr>
            </p:pic>
          </p:grpSp>
        </p:grpSp>
        <p:grpSp>
          <p:nvGrpSpPr>
            <p:cNvPr id="17" name="Group 73">
              <a:extLst>
                <a:ext uri="{FF2B5EF4-FFF2-40B4-BE49-F238E27FC236}">
                  <a16:creationId xmlns:a16="http://schemas.microsoft.com/office/drawing/2014/main" id="{384EE8EB-D8E2-4EF3-AAA2-06AD8B05735A}"/>
                </a:ext>
              </a:extLst>
            </p:cNvPr>
            <p:cNvGrpSpPr/>
            <p:nvPr/>
          </p:nvGrpSpPr>
          <p:grpSpPr>
            <a:xfrm>
              <a:off x="6466412" y="4323711"/>
              <a:ext cx="893121" cy="672282"/>
              <a:chOff x="10101650" y="5857012"/>
              <a:chExt cx="1127367" cy="819154"/>
            </a:xfrm>
          </p:grpSpPr>
          <p:sp>
            <p:nvSpPr>
              <p:cNvPr id="23" name="Rectangle 79">
                <a:extLst>
                  <a:ext uri="{FF2B5EF4-FFF2-40B4-BE49-F238E27FC236}">
                    <a16:creationId xmlns:a16="http://schemas.microsoft.com/office/drawing/2014/main" id="{1C5C4194-B873-42D6-97EA-0F7D8F898B82}"/>
                  </a:ext>
                </a:extLst>
              </p:cNvPr>
              <p:cNvSpPr/>
              <p:nvPr/>
            </p:nvSpPr>
            <p:spPr>
              <a:xfrm>
                <a:off x="10101650" y="6373832"/>
                <a:ext cx="1127367" cy="302334"/>
              </a:xfrm>
              <a:prstGeom prst="rect">
                <a:avLst/>
              </a:prstGeom>
            </p:spPr>
            <p:txBody>
              <a:bodyPr wrap="square" lIns="0" tIns="0" rIns="0" bIns="5400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pPr algn="ctr" defTabSz="685800">
                  <a:spcAft>
                    <a:spcPts val="0"/>
                  </a:spcAft>
                  <a:defRPr/>
                </a:pPr>
                <a:r>
                  <a:rPr lang="en-US" sz="1200" b="1">
                    <a:solidFill>
                      <a:srgbClr val="F79C1C"/>
                    </a:solidFill>
                    <a:latin typeface="Graphik" panose="020B0503030202060203" pitchFamily="34" charset="77"/>
                    <a:cs typeface="Arial"/>
                  </a:rPr>
                  <a:t>DETECT</a:t>
                </a:r>
              </a:p>
            </p:txBody>
          </p:sp>
          <p:grpSp>
            <p:nvGrpSpPr>
              <p:cNvPr id="24" name="Group 80">
                <a:extLst>
                  <a:ext uri="{FF2B5EF4-FFF2-40B4-BE49-F238E27FC236}">
                    <a16:creationId xmlns:a16="http://schemas.microsoft.com/office/drawing/2014/main" id="{D20092ED-6DA7-461F-92DF-19EB75268A8B}"/>
                  </a:ext>
                </a:extLst>
              </p:cNvPr>
              <p:cNvGrpSpPr/>
              <p:nvPr/>
            </p:nvGrpSpPr>
            <p:grpSpPr>
              <a:xfrm>
                <a:off x="10432595" y="5857012"/>
                <a:ext cx="465478" cy="465479"/>
                <a:chOff x="3795634" y="-948784"/>
                <a:chExt cx="720000" cy="720000"/>
              </a:xfrm>
            </p:grpSpPr>
            <p:sp>
              <p:nvSpPr>
                <p:cNvPr id="25" name="Oval 81">
                  <a:extLst>
                    <a:ext uri="{FF2B5EF4-FFF2-40B4-BE49-F238E27FC236}">
                      <a16:creationId xmlns:a16="http://schemas.microsoft.com/office/drawing/2014/main" id="{0B37BA0F-78B4-47B3-8925-85C510F0AE33}"/>
                    </a:ext>
                  </a:extLst>
                </p:cNvPr>
                <p:cNvSpPr>
                  <a:spLocks noChangeArrowheads="1"/>
                </p:cNvSpPr>
                <p:nvPr/>
              </p:nvSpPr>
              <p:spPr bwMode="auto">
                <a:xfrm>
                  <a:off x="3795634" y="-948784"/>
                  <a:ext cx="720000" cy="720000"/>
                </a:xfrm>
                <a:prstGeom prst="ellipse">
                  <a:avLst/>
                </a:prstGeom>
                <a:solidFill>
                  <a:srgbClr val="F79C1C"/>
                </a:solidFill>
                <a:ln w="57150" cap="rnd">
                  <a:noFill/>
                  <a:prstDash val="solid"/>
                  <a:miter lim="800000"/>
                  <a:headEnd type="none" w="sm" len="sm"/>
                  <a:tailEnd type="none"/>
                </a:ln>
              </p:spPr>
              <p:txBody>
                <a:bodyPr vert="horz" wrap="square" lIns="68580" tIns="34290" rIns="68580" bIns="34290" numCol="1" anchor="ctr" anchorCtr="0" compatLnSpc="1">
                  <a:prstTxWarp prst="textNoShape">
                    <a:avLst/>
                  </a:prstTxWarp>
                </a:bodyPr>
                <a:lstStyle/>
                <a:p>
                  <a:pPr defTabSz="685800">
                    <a:defRPr/>
                  </a:pPr>
                  <a:r>
                    <a:rPr lang="en-US" sz="788" b="1" kern="0">
                      <a:solidFill>
                        <a:srgbClr val="000000"/>
                      </a:solidFill>
                      <a:latin typeface="Arial"/>
                      <a:cs typeface="Gotham Medium" pitchFamily="2" charset="0"/>
                    </a:rPr>
                    <a:t> </a:t>
                  </a:r>
                </a:p>
              </p:txBody>
            </p:sp>
            <p:grpSp>
              <p:nvGrpSpPr>
                <p:cNvPr id="26" name="Group 90">
                  <a:extLst>
                    <a:ext uri="{FF2B5EF4-FFF2-40B4-BE49-F238E27FC236}">
                      <a16:creationId xmlns:a16="http://schemas.microsoft.com/office/drawing/2014/main" id="{6D7459AF-2C91-4A5E-BB23-4B220DE18E93}"/>
                    </a:ext>
                  </a:extLst>
                </p:cNvPr>
                <p:cNvGrpSpPr>
                  <a:grpSpLocks noChangeAspect="1"/>
                </p:cNvGrpSpPr>
                <p:nvPr/>
              </p:nvGrpSpPr>
              <p:grpSpPr bwMode="auto">
                <a:xfrm>
                  <a:off x="3906124" y="-832988"/>
                  <a:ext cx="499020" cy="488375"/>
                  <a:chOff x="3608" y="1955"/>
                  <a:chExt cx="422" cy="413"/>
                </a:xfrm>
                <a:solidFill>
                  <a:srgbClr val="FFFFFF"/>
                </a:solidFill>
              </p:grpSpPr>
              <p:sp>
                <p:nvSpPr>
                  <p:cNvPr id="27" name="Freeform 91">
                    <a:extLst>
                      <a:ext uri="{FF2B5EF4-FFF2-40B4-BE49-F238E27FC236}">
                        <a16:creationId xmlns:a16="http://schemas.microsoft.com/office/drawing/2014/main" id="{05DCE037-8826-43D3-BB61-E6711101AB6C}"/>
                      </a:ext>
                    </a:extLst>
                  </p:cNvPr>
                  <p:cNvSpPr>
                    <a:spLocks noEditPoints="1"/>
                  </p:cNvSpPr>
                  <p:nvPr/>
                </p:nvSpPr>
                <p:spPr bwMode="auto">
                  <a:xfrm>
                    <a:off x="3645" y="1991"/>
                    <a:ext cx="349" cy="341"/>
                  </a:xfrm>
                  <a:custGeom>
                    <a:avLst/>
                    <a:gdLst>
                      <a:gd name="T0" fmla="*/ 114 w 228"/>
                      <a:gd name="T1" fmla="*/ 228 h 228"/>
                      <a:gd name="T2" fmla="*/ 0 w 228"/>
                      <a:gd name="T3" fmla="*/ 114 h 228"/>
                      <a:gd name="T4" fmla="*/ 114 w 228"/>
                      <a:gd name="T5" fmla="*/ 0 h 228"/>
                      <a:gd name="T6" fmla="*/ 228 w 228"/>
                      <a:gd name="T7" fmla="*/ 114 h 228"/>
                      <a:gd name="T8" fmla="*/ 114 w 228"/>
                      <a:gd name="T9" fmla="*/ 228 h 228"/>
                      <a:gd name="T10" fmla="*/ 114 w 228"/>
                      <a:gd name="T11" fmla="*/ 12 h 228"/>
                      <a:gd name="T12" fmla="*/ 12 w 228"/>
                      <a:gd name="T13" fmla="*/ 114 h 228"/>
                      <a:gd name="T14" fmla="*/ 114 w 228"/>
                      <a:gd name="T15" fmla="*/ 216 h 228"/>
                      <a:gd name="T16" fmla="*/ 216 w 228"/>
                      <a:gd name="T17" fmla="*/ 114 h 228"/>
                      <a:gd name="T18" fmla="*/ 114 w 228"/>
                      <a:gd name="T19"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28">
                        <a:moveTo>
                          <a:pt x="114" y="228"/>
                        </a:moveTo>
                        <a:cubicBezTo>
                          <a:pt x="51" y="228"/>
                          <a:pt x="0" y="177"/>
                          <a:pt x="0" y="114"/>
                        </a:cubicBezTo>
                        <a:cubicBezTo>
                          <a:pt x="0" y="51"/>
                          <a:pt x="51" y="0"/>
                          <a:pt x="114" y="0"/>
                        </a:cubicBezTo>
                        <a:cubicBezTo>
                          <a:pt x="177" y="0"/>
                          <a:pt x="228" y="51"/>
                          <a:pt x="228" y="114"/>
                        </a:cubicBezTo>
                        <a:cubicBezTo>
                          <a:pt x="228" y="177"/>
                          <a:pt x="177" y="228"/>
                          <a:pt x="114" y="228"/>
                        </a:cubicBezTo>
                        <a:close/>
                        <a:moveTo>
                          <a:pt x="114" y="12"/>
                        </a:moveTo>
                        <a:cubicBezTo>
                          <a:pt x="58" y="12"/>
                          <a:pt x="12" y="58"/>
                          <a:pt x="12" y="114"/>
                        </a:cubicBezTo>
                        <a:cubicBezTo>
                          <a:pt x="12" y="170"/>
                          <a:pt x="58" y="216"/>
                          <a:pt x="114" y="216"/>
                        </a:cubicBezTo>
                        <a:cubicBezTo>
                          <a:pt x="170" y="216"/>
                          <a:pt x="216" y="170"/>
                          <a:pt x="216" y="114"/>
                        </a:cubicBezTo>
                        <a:cubicBezTo>
                          <a:pt x="216" y="58"/>
                          <a:pt x="170"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defTabSz="685800">
                      <a:defRPr/>
                    </a:pPr>
                    <a:endParaRPr lang="en-US" sz="825" b="1" kern="0">
                      <a:solidFill>
                        <a:prstClr val="black"/>
                      </a:solidFill>
                    </a:endParaRPr>
                  </a:p>
                </p:txBody>
              </p:sp>
              <p:sp>
                <p:nvSpPr>
                  <p:cNvPr id="28" name="Freeform 92">
                    <a:extLst>
                      <a:ext uri="{FF2B5EF4-FFF2-40B4-BE49-F238E27FC236}">
                        <a16:creationId xmlns:a16="http://schemas.microsoft.com/office/drawing/2014/main" id="{9131A2BC-7F4C-43CD-949C-F64A30047978}"/>
                      </a:ext>
                    </a:extLst>
                  </p:cNvPr>
                  <p:cNvSpPr>
                    <a:spLocks/>
                  </p:cNvSpPr>
                  <p:nvPr/>
                </p:nvSpPr>
                <p:spPr bwMode="auto">
                  <a:xfrm>
                    <a:off x="3810" y="1955"/>
                    <a:ext cx="18" cy="103"/>
                  </a:xfrm>
                  <a:custGeom>
                    <a:avLst/>
                    <a:gdLst>
                      <a:gd name="T0" fmla="*/ 6 w 12"/>
                      <a:gd name="T1" fmla="*/ 69 h 69"/>
                      <a:gd name="T2" fmla="*/ 0 w 12"/>
                      <a:gd name="T3" fmla="*/ 63 h 69"/>
                      <a:gd name="T4" fmla="*/ 0 w 12"/>
                      <a:gd name="T5" fmla="*/ 6 h 69"/>
                      <a:gd name="T6" fmla="*/ 6 w 12"/>
                      <a:gd name="T7" fmla="*/ 0 h 69"/>
                      <a:gd name="T8" fmla="*/ 12 w 12"/>
                      <a:gd name="T9" fmla="*/ 6 h 69"/>
                      <a:gd name="T10" fmla="*/ 12 w 12"/>
                      <a:gd name="T11" fmla="*/ 63 h 69"/>
                      <a:gd name="T12" fmla="*/ 6 w 12"/>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12" h="69">
                        <a:moveTo>
                          <a:pt x="6" y="69"/>
                        </a:moveTo>
                        <a:cubicBezTo>
                          <a:pt x="3" y="69"/>
                          <a:pt x="0" y="66"/>
                          <a:pt x="0" y="63"/>
                        </a:cubicBezTo>
                        <a:cubicBezTo>
                          <a:pt x="0" y="6"/>
                          <a:pt x="0" y="6"/>
                          <a:pt x="0" y="6"/>
                        </a:cubicBezTo>
                        <a:cubicBezTo>
                          <a:pt x="0" y="3"/>
                          <a:pt x="3" y="0"/>
                          <a:pt x="6" y="0"/>
                        </a:cubicBezTo>
                        <a:cubicBezTo>
                          <a:pt x="9" y="0"/>
                          <a:pt x="12" y="3"/>
                          <a:pt x="12" y="6"/>
                        </a:cubicBezTo>
                        <a:cubicBezTo>
                          <a:pt x="12" y="63"/>
                          <a:pt x="12" y="63"/>
                          <a:pt x="12" y="63"/>
                        </a:cubicBezTo>
                        <a:cubicBezTo>
                          <a:pt x="12" y="66"/>
                          <a:pt x="9" y="69"/>
                          <a:pt x="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defTabSz="685800">
                      <a:defRPr/>
                    </a:pPr>
                    <a:endParaRPr lang="en-US" sz="825" b="1" kern="0">
                      <a:solidFill>
                        <a:prstClr val="black"/>
                      </a:solidFill>
                    </a:endParaRPr>
                  </a:p>
                </p:txBody>
              </p:sp>
              <p:sp>
                <p:nvSpPr>
                  <p:cNvPr id="29" name="Freeform 93">
                    <a:extLst>
                      <a:ext uri="{FF2B5EF4-FFF2-40B4-BE49-F238E27FC236}">
                        <a16:creationId xmlns:a16="http://schemas.microsoft.com/office/drawing/2014/main" id="{98C55304-D87D-4023-8E08-C5425365839A}"/>
                      </a:ext>
                    </a:extLst>
                  </p:cNvPr>
                  <p:cNvSpPr>
                    <a:spLocks/>
                  </p:cNvSpPr>
                  <p:nvPr/>
                </p:nvSpPr>
                <p:spPr bwMode="auto">
                  <a:xfrm>
                    <a:off x="3608" y="2153"/>
                    <a:ext cx="106" cy="17"/>
                  </a:xfrm>
                  <a:custGeom>
                    <a:avLst/>
                    <a:gdLst>
                      <a:gd name="T0" fmla="*/ 63 w 69"/>
                      <a:gd name="T1" fmla="*/ 12 h 12"/>
                      <a:gd name="T2" fmla="*/ 6 w 69"/>
                      <a:gd name="T3" fmla="*/ 12 h 12"/>
                      <a:gd name="T4" fmla="*/ 0 w 69"/>
                      <a:gd name="T5" fmla="*/ 6 h 12"/>
                      <a:gd name="T6" fmla="*/ 6 w 69"/>
                      <a:gd name="T7" fmla="*/ 0 h 12"/>
                      <a:gd name="T8" fmla="*/ 63 w 69"/>
                      <a:gd name="T9" fmla="*/ 0 h 12"/>
                      <a:gd name="T10" fmla="*/ 69 w 69"/>
                      <a:gd name="T11" fmla="*/ 6 h 12"/>
                      <a:gd name="T12" fmla="*/ 63 w 6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9" h="12">
                        <a:moveTo>
                          <a:pt x="63" y="12"/>
                        </a:moveTo>
                        <a:cubicBezTo>
                          <a:pt x="6" y="12"/>
                          <a:pt x="6" y="12"/>
                          <a:pt x="6" y="12"/>
                        </a:cubicBezTo>
                        <a:cubicBezTo>
                          <a:pt x="3" y="12"/>
                          <a:pt x="0" y="9"/>
                          <a:pt x="0" y="6"/>
                        </a:cubicBezTo>
                        <a:cubicBezTo>
                          <a:pt x="0" y="3"/>
                          <a:pt x="3" y="0"/>
                          <a:pt x="6" y="0"/>
                        </a:cubicBezTo>
                        <a:cubicBezTo>
                          <a:pt x="63" y="0"/>
                          <a:pt x="63" y="0"/>
                          <a:pt x="63" y="0"/>
                        </a:cubicBezTo>
                        <a:cubicBezTo>
                          <a:pt x="66" y="0"/>
                          <a:pt x="69" y="3"/>
                          <a:pt x="69" y="6"/>
                        </a:cubicBezTo>
                        <a:cubicBezTo>
                          <a:pt x="69" y="9"/>
                          <a:pt x="66" y="12"/>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defTabSz="685800">
                      <a:defRPr/>
                    </a:pPr>
                    <a:endParaRPr lang="en-US" sz="825" b="1" kern="0">
                      <a:solidFill>
                        <a:prstClr val="black"/>
                      </a:solidFill>
                    </a:endParaRPr>
                  </a:p>
                </p:txBody>
              </p:sp>
              <p:sp>
                <p:nvSpPr>
                  <p:cNvPr id="30" name="Freeform 94">
                    <a:extLst>
                      <a:ext uri="{FF2B5EF4-FFF2-40B4-BE49-F238E27FC236}">
                        <a16:creationId xmlns:a16="http://schemas.microsoft.com/office/drawing/2014/main" id="{E9D186B4-6CE2-4DE1-9C1B-70F1B8C4CB8F}"/>
                      </a:ext>
                    </a:extLst>
                  </p:cNvPr>
                  <p:cNvSpPr>
                    <a:spLocks/>
                  </p:cNvSpPr>
                  <p:nvPr/>
                </p:nvSpPr>
                <p:spPr bwMode="auto">
                  <a:xfrm>
                    <a:off x="3810" y="2265"/>
                    <a:ext cx="18" cy="103"/>
                  </a:xfrm>
                  <a:custGeom>
                    <a:avLst/>
                    <a:gdLst>
                      <a:gd name="T0" fmla="*/ 6 w 12"/>
                      <a:gd name="T1" fmla="*/ 69 h 69"/>
                      <a:gd name="T2" fmla="*/ 0 w 12"/>
                      <a:gd name="T3" fmla="*/ 63 h 69"/>
                      <a:gd name="T4" fmla="*/ 0 w 12"/>
                      <a:gd name="T5" fmla="*/ 6 h 69"/>
                      <a:gd name="T6" fmla="*/ 6 w 12"/>
                      <a:gd name="T7" fmla="*/ 0 h 69"/>
                      <a:gd name="T8" fmla="*/ 12 w 12"/>
                      <a:gd name="T9" fmla="*/ 6 h 69"/>
                      <a:gd name="T10" fmla="*/ 12 w 12"/>
                      <a:gd name="T11" fmla="*/ 63 h 69"/>
                      <a:gd name="T12" fmla="*/ 6 w 12"/>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12" h="69">
                        <a:moveTo>
                          <a:pt x="6" y="69"/>
                        </a:moveTo>
                        <a:cubicBezTo>
                          <a:pt x="3" y="69"/>
                          <a:pt x="0" y="66"/>
                          <a:pt x="0" y="63"/>
                        </a:cubicBezTo>
                        <a:cubicBezTo>
                          <a:pt x="0" y="6"/>
                          <a:pt x="0" y="6"/>
                          <a:pt x="0" y="6"/>
                        </a:cubicBezTo>
                        <a:cubicBezTo>
                          <a:pt x="0" y="3"/>
                          <a:pt x="3" y="0"/>
                          <a:pt x="6" y="0"/>
                        </a:cubicBezTo>
                        <a:cubicBezTo>
                          <a:pt x="9" y="0"/>
                          <a:pt x="12" y="3"/>
                          <a:pt x="12" y="6"/>
                        </a:cubicBezTo>
                        <a:cubicBezTo>
                          <a:pt x="12" y="63"/>
                          <a:pt x="12" y="63"/>
                          <a:pt x="12" y="63"/>
                        </a:cubicBezTo>
                        <a:cubicBezTo>
                          <a:pt x="12" y="66"/>
                          <a:pt x="9" y="69"/>
                          <a:pt x="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defTabSz="685800">
                      <a:defRPr/>
                    </a:pPr>
                    <a:endParaRPr lang="en-US" sz="825" b="1" kern="0">
                      <a:solidFill>
                        <a:prstClr val="black"/>
                      </a:solidFill>
                    </a:endParaRPr>
                  </a:p>
                </p:txBody>
              </p:sp>
              <p:sp>
                <p:nvSpPr>
                  <p:cNvPr id="31" name="Freeform 95">
                    <a:extLst>
                      <a:ext uri="{FF2B5EF4-FFF2-40B4-BE49-F238E27FC236}">
                        <a16:creationId xmlns:a16="http://schemas.microsoft.com/office/drawing/2014/main" id="{282952DF-12B7-4A7E-BB90-E5B0BE6F693C}"/>
                      </a:ext>
                    </a:extLst>
                  </p:cNvPr>
                  <p:cNvSpPr>
                    <a:spLocks/>
                  </p:cNvSpPr>
                  <p:nvPr/>
                </p:nvSpPr>
                <p:spPr bwMode="auto">
                  <a:xfrm>
                    <a:off x="3925" y="2153"/>
                    <a:ext cx="105" cy="17"/>
                  </a:xfrm>
                  <a:custGeom>
                    <a:avLst/>
                    <a:gdLst>
                      <a:gd name="T0" fmla="*/ 63 w 69"/>
                      <a:gd name="T1" fmla="*/ 12 h 12"/>
                      <a:gd name="T2" fmla="*/ 6 w 69"/>
                      <a:gd name="T3" fmla="*/ 12 h 12"/>
                      <a:gd name="T4" fmla="*/ 0 w 69"/>
                      <a:gd name="T5" fmla="*/ 6 h 12"/>
                      <a:gd name="T6" fmla="*/ 6 w 69"/>
                      <a:gd name="T7" fmla="*/ 0 h 12"/>
                      <a:gd name="T8" fmla="*/ 63 w 69"/>
                      <a:gd name="T9" fmla="*/ 0 h 12"/>
                      <a:gd name="T10" fmla="*/ 69 w 69"/>
                      <a:gd name="T11" fmla="*/ 6 h 12"/>
                      <a:gd name="T12" fmla="*/ 63 w 6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9" h="12">
                        <a:moveTo>
                          <a:pt x="63" y="12"/>
                        </a:moveTo>
                        <a:cubicBezTo>
                          <a:pt x="6" y="12"/>
                          <a:pt x="6" y="12"/>
                          <a:pt x="6" y="12"/>
                        </a:cubicBezTo>
                        <a:cubicBezTo>
                          <a:pt x="3" y="12"/>
                          <a:pt x="0" y="9"/>
                          <a:pt x="0" y="6"/>
                        </a:cubicBezTo>
                        <a:cubicBezTo>
                          <a:pt x="0" y="3"/>
                          <a:pt x="3" y="0"/>
                          <a:pt x="6" y="0"/>
                        </a:cubicBezTo>
                        <a:cubicBezTo>
                          <a:pt x="63" y="0"/>
                          <a:pt x="63" y="0"/>
                          <a:pt x="63" y="0"/>
                        </a:cubicBezTo>
                        <a:cubicBezTo>
                          <a:pt x="66" y="0"/>
                          <a:pt x="69" y="3"/>
                          <a:pt x="69" y="6"/>
                        </a:cubicBezTo>
                        <a:cubicBezTo>
                          <a:pt x="69" y="9"/>
                          <a:pt x="66" y="12"/>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defTabSz="685800">
                      <a:defRPr/>
                    </a:pPr>
                    <a:endParaRPr lang="en-US" sz="825" b="1" kern="0">
                      <a:solidFill>
                        <a:prstClr val="black"/>
                      </a:solidFill>
                    </a:endParaRPr>
                  </a:p>
                </p:txBody>
              </p:sp>
              <p:sp>
                <p:nvSpPr>
                  <p:cNvPr id="32" name="Freeform 96">
                    <a:extLst>
                      <a:ext uri="{FF2B5EF4-FFF2-40B4-BE49-F238E27FC236}">
                        <a16:creationId xmlns:a16="http://schemas.microsoft.com/office/drawing/2014/main" id="{BDB07352-BD51-4DD4-BF09-3A690E0415DC}"/>
                      </a:ext>
                    </a:extLst>
                  </p:cNvPr>
                  <p:cNvSpPr>
                    <a:spLocks noEditPoints="1"/>
                  </p:cNvSpPr>
                  <p:nvPr/>
                </p:nvSpPr>
                <p:spPr bwMode="auto">
                  <a:xfrm>
                    <a:off x="3773" y="2082"/>
                    <a:ext cx="92" cy="88"/>
                  </a:xfrm>
                  <a:custGeom>
                    <a:avLst/>
                    <a:gdLst>
                      <a:gd name="T0" fmla="*/ 30 w 60"/>
                      <a:gd name="T1" fmla="*/ 59 h 59"/>
                      <a:gd name="T2" fmla="*/ 0 w 60"/>
                      <a:gd name="T3" fmla="*/ 29 h 59"/>
                      <a:gd name="T4" fmla="*/ 30 w 60"/>
                      <a:gd name="T5" fmla="*/ 0 h 59"/>
                      <a:gd name="T6" fmla="*/ 60 w 60"/>
                      <a:gd name="T7" fmla="*/ 29 h 59"/>
                      <a:gd name="T8" fmla="*/ 30 w 60"/>
                      <a:gd name="T9" fmla="*/ 59 h 59"/>
                      <a:gd name="T10" fmla="*/ 30 w 60"/>
                      <a:gd name="T11" fmla="*/ 12 h 59"/>
                      <a:gd name="T12" fmla="*/ 12 w 60"/>
                      <a:gd name="T13" fmla="*/ 29 h 59"/>
                      <a:gd name="T14" fmla="*/ 30 w 60"/>
                      <a:gd name="T15" fmla="*/ 47 h 59"/>
                      <a:gd name="T16" fmla="*/ 48 w 60"/>
                      <a:gd name="T17" fmla="*/ 29 h 59"/>
                      <a:gd name="T18" fmla="*/ 30 w 60"/>
                      <a:gd name="T19"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59"/>
                        </a:moveTo>
                        <a:cubicBezTo>
                          <a:pt x="14" y="59"/>
                          <a:pt x="0" y="46"/>
                          <a:pt x="0" y="29"/>
                        </a:cubicBezTo>
                        <a:cubicBezTo>
                          <a:pt x="0" y="13"/>
                          <a:pt x="14" y="0"/>
                          <a:pt x="30" y="0"/>
                        </a:cubicBezTo>
                        <a:cubicBezTo>
                          <a:pt x="46" y="0"/>
                          <a:pt x="60" y="13"/>
                          <a:pt x="60" y="29"/>
                        </a:cubicBezTo>
                        <a:cubicBezTo>
                          <a:pt x="60" y="46"/>
                          <a:pt x="46" y="59"/>
                          <a:pt x="30" y="59"/>
                        </a:cubicBezTo>
                        <a:close/>
                        <a:moveTo>
                          <a:pt x="30" y="12"/>
                        </a:moveTo>
                        <a:cubicBezTo>
                          <a:pt x="20" y="12"/>
                          <a:pt x="12" y="20"/>
                          <a:pt x="12" y="29"/>
                        </a:cubicBezTo>
                        <a:cubicBezTo>
                          <a:pt x="12" y="39"/>
                          <a:pt x="20" y="47"/>
                          <a:pt x="30" y="47"/>
                        </a:cubicBezTo>
                        <a:cubicBezTo>
                          <a:pt x="40" y="47"/>
                          <a:pt x="48" y="39"/>
                          <a:pt x="48" y="29"/>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defTabSz="685800">
                      <a:defRPr/>
                    </a:pPr>
                    <a:endParaRPr lang="en-US" sz="825" b="1" kern="0">
                      <a:solidFill>
                        <a:prstClr val="black"/>
                      </a:solidFill>
                    </a:endParaRPr>
                  </a:p>
                </p:txBody>
              </p:sp>
              <p:sp>
                <p:nvSpPr>
                  <p:cNvPr id="33" name="Freeform 97">
                    <a:extLst>
                      <a:ext uri="{FF2B5EF4-FFF2-40B4-BE49-F238E27FC236}">
                        <a16:creationId xmlns:a16="http://schemas.microsoft.com/office/drawing/2014/main" id="{BC28ACCF-43CC-44B8-9AD8-8434A744F26B}"/>
                      </a:ext>
                    </a:extLst>
                  </p:cNvPr>
                  <p:cNvSpPr>
                    <a:spLocks noEditPoints="1"/>
                  </p:cNvSpPr>
                  <p:nvPr/>
                </p:nvSpPr>
                <p:spPr bwMode="auto">
                  <a:xfrm>
                    <a:off x="3737" y="2153"/>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6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6" y="48"/>
                          <a:pt x="96" y="48"/>
                          <a:pt x="96" y="48"/>
                        </a:cubicBezTo>
                        <a:cubicBezTo>
                          <a:pt x="93" y="28"/>
                          <a:pt x="75" y="12"/>
                          <a:pt x="54" y="12"/>
                        </a:cubicBezTo>
                        <a:cubicBezTo>
                          <a:pt x="33" y="12"/>
                          <a:pt x="15" y="28"/>
                          <a:pt x="1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defTabSz="685800">
                      <a:defRPr/>
                    </a:pPr>
                    <a:endParaRPr lang="en-US" sz="825" b="1" kern="0">
                      <a:solidFill>
                        <a:prstClr val="black"/>
                      </a:solidFill>
                    </a:endParaRPr>
                  </a:p>
                </p:txBody>
              </p:sp>
            </p:grpSp>
          </p:grpSp>
        </p:grpSp>
        <p:grpSp>
          <p:nvGrpSpPr>
            <p:cNvPr id="18" name="Group 74">
              <a:extLst>
                <a:ext uri="{FF2B5EF4-FFF2-40B4-BE49-F238E27FC236}">
                  <a16:creationId xmlns:a16="http://schemas.microsoft.com/office/drawing/2014/main" id="{5D2D4FD0-8F0D-42D9-93DC-F9FB7B426F6B}"/>
                </a:ext>
              </a:extLst>
            </p:cNvPr>
            <p:cNvGrpSpPr/>
            <p:nvPr/>
          </p:nvGrpSpPr>
          <p:grpSpPr>
            <a:xfrm>
              <a:off x="4689079" y="4333082"/>
              <a:ext cx="893120" cy="662907"/>
              <a:chOff x="7695156" y="5857012"/>
              <a:chExt cx="1127366" cy="807731"/>
            </a:xfrm>
          </p:grpSpPr>
          <p:sp>
            <p:nvSpPr>
              <p:cNvPr id="19" name="Rectangle 75">
                <a:extLst>
                  <a:ext uri="{FF2B5EF4-FFF2-40B4-BE49-F238E27FC236}">
                    <a16:creationId xmlns:a16="http://schemas.microsoft.com/office/drawing/2014/main" id="{A77BEE46-AADA-4F9B-ADC6-87E3C0B2D415}"/>
                  </a:ext>
                </a:extLst>
              </p:cNvPr>
              <p:cNvSpPr/>
              <p:nvPr/>
            </p:nvSpPr>
            <p:spPr>
              <a:xfrm>
                <a:off x="7695156" y="6362410"/>
                <a:ext cx="1127366" cy="302333"/>
              </a:xfrm>
              <a:prstGeom prst="rect">
                <a:avLst/>
              </a:prstGeom>
            </p:spPr>
            <p:txBody>
              <a:bodyPr wrap="square" lIns="0" tIns="0" rIns="0" bIns="5400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pPr algn="ctr">
                  <a:spcAft>
                    <a:spcPts val="0"/>
                  </a:spcAft>
                </a:pPr>
                <a:r>
                  <a:rPr lang="en-GB" sz="1200" b="1">
                    <a:solidFill>
                      <a:srgbClr val="EB3D44"/>
                    </a:solidFill>
                    <a:latin typeface="Graphik" panose="020B0503030202060203" pitchFamily="34" charset="77"/>
                    <a:cs typeface="Arial"/>
                  </a:rPr>
                  <a:t>RESPOND</a:t>
                </a:r>
              </a:p>
            </p:txBody>
          </p:sp>
          <p:grpSp>
            <p:nvGrpSpPr>
              <p:cNvPr id="20" name="Group 76">
                <a:extLst>
                  <a:ext uri="{FF2B5EF4-FFF2-40B4-BE49-F238E27FC236}">
                    <a16:creationId xmlns:a16="http://schemas.microsoft.com/office/drawing/2014/main" id="{021FFC47-6EF9-42DD-8462-8960086C45AF}"/>
                  </a:ext>
                </a:extLst>
              </p:cNvPr>
              <p:cNvGrpSpPr/>
              <p:nvPr/>
            </p:nvGrpSpPr>
            <p:grpSpPr>
              <a:xfrm>
                <a:off x="8026101" y="5857012"/>
                <a:ext cx="465478" cy="465479"/>
                <a:chOff x="7679601" y="-2490881"/>
                <a:chExt cx="720000" cy="720000"/>
              </a:xfrm>
            </p:grpSpPr>
            <p:sp>
              <p:nvSpPr>
                <p:cNvPr id="21" name="Oval 77">
                  <a:extLst>
                    <a:ext uri="{FF2B5EF4-FFF2-40B4-BE49-F238E27FC236}">
                      <a16:creationId xmlns:a16="http://schemas.microsoft.com/office/drawing/2014/main" id="{3CD02502-7612-4622-8E19-A7EBDC75E80A}"/>
                    </a:ext>
                  </a:extLst>
                </p:cNvPr>
                <p:cNvSpPr>
                  <a:spLocks noChangeArrowheads="1"/>
                </p:cNvSpPr>
                <p:nvPr/>
              </p:nvSpPr>
              <p:spPr bwMode="auto">
                <a:xfrm>
                  <a:off x="7679601" y="-2490881"/>
                  <a:ext cx="720000" cy="720000"/>
                </a:xfrm>
                <a:prstGeom prst="ellipse">
                  <a:avLst/>
                </a:prstGeom>
                <a:solidFill>
                  <a:srgbClr val="EB3D44"/>
                </a:solidFill>
                <a:ln w="57150" cap="rnd">
                  <a:noFill/>
                  <a:prstDash val="solid"/>
                  <a:miter lim="800000"/>
                  <a:headEnd type="none" w="sm" len="sm"/>
                  <a:tailEnd type="none"/>
                </a:ln>
              </p:spPr>
              <p:txBody>
                <a:bodyPr vert="horz" wrap="square" lIns="68580" tIns="34290" rIns="68580" bIns="3429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r>
                    <a:rPr lang="en-US" sz="788" b="1">
                      <a:solidFill>
                        <a:srgbClr val="000000"/>
                      </a:solidFill>
                      <a:latin typeface="Arial"/>
                      <a:cs typeface="Gotham Medium" pitchFamily="2" charset="0"/>
                    </a:rPr>
                    <a:t> </a:t>
                  </a:r>
                </a:p>
              </p:txBody>
            </p:sp>
            <p:pic>
              <p:nvPicPr>
                <p:cNvPr id="22" name="Picture 78">
                  <a:extLst>
                    <a:ext uri="{FF2B5EF4-FFF2-40B4-BE49-F238E27FC236}">
                      <a16:creationId xmlns:a16="http://schemas.microsoft.com/office/drawing/2014/main" id="{73EF71F3-B75A-4782-A539-0C615CCD82E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76954" y="-2359349"/>
                  <a:ext cx="331772" cy="448183"/>
                </a:xfrm>
                <a:prstGeom prst="rect">
                  <a:avLst/>
                </a:prstGeom>
                <a:noFill/>
              </p:spPr>
            </p:pic>
          </p:grpSp>
        </p:grpSp>
        <p:graphicFrame>
          <p:nvGraphicFramePr>
            <p:cNvPr id="49" name="Gráfico 48">
              <a:extLst>
                <a:ext uri="{FF2B5EF4-FFF2-40B4-BE49-F238E27FC236}">
                  <a16:creationId xmlns:a16="http://schemas.microsoft.com/office/drawing/2014/main" id="{5E8FDE4B-69C9-4C45-863D-115CEAD86D05}"/>
                </a:ext>
              </a:extLst>
            </p:cNvPr>
            <p:cNvGraphicFramePr>
              <a:graphicFrameLocks/>
            </p:cNvGraphicFramePr>
            <p:nvPr>
              <p:extLst>
                <p:ext uri="{D42A27DB-BD31-4B8C-83A1-F6EECF244321}">
                  <p14:modId xmlns:p14="http://schemas.microsoft.com/office/powerpoint/2010/main" val="1123612053"/>
                </p:ext>
              </p:extLst>
            </p:nvPr>
          </p:nvGraphicFramePr>
          <p:xfrm>
            <a:off x="3697714" y="974160"/>
            <a:ext cx="4386546" cy="4123745"/>
          </p:xfrm>
          <a:graphic>
            <a:graphicData uri="http://schemas.openxmlformats.org/drawingml/2006/chart">
              <c:chart xmlns:c="http://schemas.openxmlformats.org/drawingml/2006/chart" xmlns:r="http://schemas.openxmlformats.org/officeDocument/2006/relationships" r:id="rId9"/>
            </a:graphicData>
          </a:graphic>
        </p:graphicFrame>
      </p:grpSp>
      <p:sp>
        <p:nvSpPr>
          <p:cNvPr id="50" name="Rectangle 152">
            <a:extLst>
              <a:ext uri="{FF2B5EF4-FFF2-40B4-BE49-F238E27FC236}">
                <a16:creationId xmlns:a16="http://schemas.microsoft.com/office/drawing/2014/main" id="{5324A73F-2D3C-496F-8CE6-149171ADD673}"/>
              </a:ext>
            </a:extLst>
          </p:cNvPr>
          <p:cNvSpPr/>
          <p:nvPr/>
        </p:nvSpPr>
        <p:spPr>
          <a:xfrm>
            <a:off x="351247" y="5568615"/>
            <a:ext cx="8333172" cy="774994"/>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67500" tIns="81000" bIns="81000" rtlCol="0" anchor="ctr"/>
          <a:lstStyle/>
          <a:p>
            <a:pPr algn="ctr"/>
            <a:r>
              <a:rPr lang="en-US" sz="1600" dirty="0">
                <a:solidFill>
                  <a:schemeClr val="tx1"/>
                </a:solidFill>
              </a:rPr>
              <a:t>El framework de </a:t>
            </a:r>
            <a:r>
              <a:rPr lang="en-US" sz="1600" dirty="0" err="1">
                <a:solidFill>
                  <a:schemeClr val="tx1"/>
                </a:solidFill>
              </a:rPr>
              <a:t>ciberseguridad</a:t>
            </a:r>
            <a:r>
              <a:rPr lang="en-US" sz="1600" dirty="0">
                <a:solidFill>
                  <a:schemeClr val="tx1"/>
                </a:solidFill>
              </a:rPr>
              <a:t> de NIST </a:t>
            </a:r>
            <a:r>
              <a:rPr lang="en-US" sz="1600" dirty="0" err="1">
                <a:solidFill>
                  <a:schemeClr val="tx1"/>
                </a:solidFill>
              </a:rPr>
              <a:t>identifica</a:t>
            </a:r>
            <a:r>
              <a:rPr lang="en-US" sz="1600" dirty="0">
                <a:solidFill>
                  <a:schemeClr val="tx1"/>
                </a:solidFill>
              </a:rPr>
              <a:t> que </a:t>
            </a:r>
            <a:r>
              <a:rPr lang="en-US" sz="1600" dirty="0" err="1">
                <a:solidFill>
                  <a:schemeClr val="tx1"/>
                </a:solidFill>
              </a:rPr>
              <a:t>los</a:t>
            </a:r>
            <a:r>
              <a:rPr lang="en-US" sz="1600" dirty="0">
                <a:solidFill>
                  <a:schemeClr val="tx1"/>
                </a:solidFill>
              </a:rPr>
              <a:t> </a:t>
            </a:r>
            <a:r>
              <a:rPr lang="en-US" sz="1600" dirty="0" err="1">
                <a:solidFill>
                  <a:schemeClr val="tx1"/>
                </a:solidFill>
              </a:rPr>
              <a:t>aspectos</a:t>
            </a:r>
            <a:r>
              <a:rPr lang="en-US" sz="1600" dirty="0">
                <a:solidFill>
                  <a:schemeClr val="tx1"/>
                </a:solidFill>
              </a:rPr>
              <a:t> </a:t>
            </a:r>
            <a:r>
              <a:rPr lang="en-US" sz="1600" dirty="0" err="1">
                <a:solidFill>
                  <a:schemeClr val="tx1"/>
                </a:solidFill>
              </a:rPr>
              <a:t>relativos</a:t>
            </a:r>
            <a:r>
              <a:rPr lang="en-US" sz="1600" dirty="0">
                <a:solidFill>
                  <a:schemeClr val="tx1"/>
                </a:solidFill>
              </a:rPr>
              <a:t> a la </a:t>
            </a:r>
            <a:r>
              <a:rPr lang="en-US" sz="1600" dirty="0" err="1">
                <a:solidFill>
                  <a:schemeClr val="tx1"/>
                </a:solidFill>
              </a:rPr>
              <a:t>identificación</a:t>
            </a:r>
            <a:r>
              <a:rPr lang="en-US" sz="1600" dirty="0">
                <a:solidFill>
                  <a:schemeClr val="tx1"/>
                </a:solidFill>
              </a:rPr>
              <a:t>, </a:t>
            </a:r>
            <a:r>
              <a:rPr lang="en-US" sz="1600" dirty="0" err="1">
                <a:solidFill>
                  <a:schemeClr val="tx1"/>
                </a:solidFill>
              </a:rPr>
              <a:t>protección</a:t>
            </a:r>
            <a:r>
              <a:rPr lang="en-US" sz="1600" dirty="0">
                <a:solidFill>
                  <a:schemeClr val="tx1"/>
                </a:solidFill>
              </a:rPr>
              <a:t> </a:t>
            </a:r>
            <a:r>
              <a:rPr lang="en-US" sz="1600" dirty="0" err="1">
                <a:solidFill>
                  <a:schemeClr val="tx1"/>
                </a:solidFill>
              </a:rPr>
              <a:t>detección</a:t>
            </a:r>
            <a:r>
              <a:rPr lang="en-US" sz="1600" dirty="0">
                <a:solidFill>
                  <a:schemeClr val="tx1"/>
                </a:solidFill>
              </a:rPr>
              <a:t>, </a:t>
            </a:r>
            <a:r>
              <a:rPr lang="en-US" sz="1600" dirty="0" err="1">
                <a:solidFill>
                  <a:schemeClr val="tx1"/>
                </a:solidFill>
              </a:rPr>
              <a:t>respuesta</a:t>
            </a:r>
            <a:r>
              <a:rPr lang="en-US" sz="1600" dirty="0">
                <a:solidFill>
                  <a:schemeClr val="tx1"/>
                </a:solidFill>
              </a:rPr>
              <a:t> y </a:t>
            </a:r>
            <a:r>
              <a:rPr lang="en-US" sz="1600" dirty="0" err="1">
                <a:solidFill>
                  <a:schemeClr val="tx1"/>
                </a:solidFill>
              </a:rPr>
              <a:t>recuperación</a:t>
            </a:r>
            <a:r>
              <a:rPr lang="en-US" sz="1600" dirty="0">
                <a:solidFill>
                  <a:schemeClr val="tx1"/>
                </a:solidFill>
              </a:rPr>
              <a:t> ante </a:t>
            </a:r>
            <a:r>
              <a:rPr lang="en-US" sz="1600" dirty="0" err="1">
                <a:solidFill>
                  <a:schemeClr val="tx1"/>
                </a:solidFill>
              </a:rPr>
              <a:t>amenazas</a:t>
            </a:r>
            <a:r>
              <a:rPr lang="en-US" sz="1600" dirty="0">
                <a:solidFill>
                  <a:schemeClr val="tx1"/>
                </a:solidFill>
              </a:rPr>
              <a:t> </a:t>
            </a:r>
            <a:r>
              <a:rPr lang="en-US" sz="1600" dirty="0" err="1">
                <a:solidFill>
                  <a:schemeClr val="tx1"/>
                </a:solidFill>
              </a:rPr>
              <a:t>debe</a:t>
            </a:r>
            <a:r>
              <a:rPr lang="en-US" sz="1600" dirty="0">
                <a:solidFill>
                  <a:schemeClr val="tx1"/>
                </a:solidFill>
              </a:rPr>
              <a:t> ser </a:t>
            </a:r>
            <a:r>
              <a:rPr lang="en-US" sz="1600" dirty="0" err="1">
                <a:solidFill>
                  <a:schemeClr val="tx1"/>
                </a:solidFill>
              </a:rPr>
              <a:t>analizado</a:t>
            </a:r>
            <a:r>
              <a:rPr lang="en-US" sz="1600" dirty="0">
                <a:solidFill>
                  <a:schemeClr val="tx1"/>
                </a:solidFill>
              </a:rPr>
              <a:t> y </a:t>
            </a:r>
            <a:r>
              <a:rPr lang="en-US" sz="1600" dirty="0" err="1">
                <a:solidFill>
                  <a:schemeClr val="tx1"/>
                </a:solidFill>
              </a:rPr>
              <a:t>debidamente</a:t>
            </a:r>
            <a:r>
              <a:rPr lang="en-US" sz="1600" dirty="0">
                <a:solidFill>
                  <a:schemeClr val="tx1"/>
                </a:solidFill>
              </a:rPr>
              <a:t> </a:t>
            </a:r>
            <a:r>
              <a:rPr lang="en-US" sz="1600" dirty="0" err="1">
                <a:solidFill>
                  <a:schemeClr val="tx1"/>
                </a:solidFill>
              </a:rPr>
              <a:t>cubierto</a:t>
            </a:r>
            <a:endParaRPr lang="en-US" sz="1600" dirty="0">
              <a:solidFill>
                <a:schemeClr val="tx1"/>
              </a:solidFill>
            </a:endParaRPr>
          </a:p>
        </p:txBody>
      </p:sp>
      <p:sp>
        <p:nvSpPr>
          <p:cNvPr id="51" name="CuadroTexto 50">
            <a:extLst>
              <a:ext uri="{FF2B5EF4-FFF2-40B4-BE49-F238E27FC236}">
                <a16:creationId xmlns:a16="http://schemas.microsoft.com/office/drawing/2014/main" id="{19852200-F3C5-4A7B-841F-F96D7FFFE91F}"/>
              </a:ext>
            </a:extLst>
          </p:cNvPr>
          <p:cNvSpPr txBox="1"/>
          <p:nvPr/>
        </p:nvSpPr>
        <p:spPr>
          <a:xfrm>
            <a:off x="2907528" y="6372655"/>
            <a:ext cx="3707903" cy="230414"/>
          </a:xfrm>
          <a:prstGeom prst="rect">
            <a:avLst/>
          </a:prstGeom>
          <a:noFill/>
        </p:spPr>
        <p:txBody>
          <a:bodyPr wrap="square" lIns="72000" tIns="72000" rIns="72000" bIns="72000" rtlCol="0" anchor="t">
            <a:noAutofit/>
          </a:bodyPr>
          <a:lstStyle/>
          <a:p>
            <a:r>
              <a:rPr lang="es-ES" sz="1400" spc="-20" dirty="0" err="1">
                <a:solidFill>
                  <a:schemeClr val="bg2">
                    <a:lumMod val="75000"/>
                  </a:schemeClr>
                </a:solidFill>
              </a:rPr>
              <a:t>Source</a:t>
            </a:r>
            <a:r>
              <a:rPr lang="es-ES" sz="1400" spc="-20" dirty="0">
                <a:solidFill>
                  <a:schemeClr val="bg2">
                    <a:lumMod val="75000"/>
                  </a:schemeClr>
                </a:solidFill>
              </a:rPr>
              <a:t>: https://www.nist.gov/cyberframework</a:t>
            </a:r>
          </a:p>
        </p:txBody>
      </p:sp>
      <p:sp>
        <p:nvSpPr>
          <p:cNvPr id="3" name="3 Marcador de pie de página">
            <a:extLst>
              <a:ext uri="{FF2B5EF4-FFF2-40B4-BE49-F238E27FC236}">
                <a16:creationId xmlns:a16="http://schemas.microsoft.com/office/drawing/2014/main" id="{0B0D76BE-6305-22B3-B692-31AEAB8CCCD1}"/>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2" name="Rectángulo 1">
            <a:extLst>
              <a:ext uri="{FF2B5EF4-FFF2-40B4-BE49-F238E27FC236}">
                <a16:creationId xmlns:a16="http://schemas.microsoft.com/office/drawing/2014/main" id="{DCA8F657-7FB2-5015-D3B5-AEC4BDCC8F4C}"/>
              </a:ext>
            </a:extLst>
          </p:cNvPr>
          <p:cNvSpPr/>
          <p:nvPr/>
        </p:nvSpPr>
        <p:spPr>
          <a:xfrm>
            <a:off x="0" y="900144"/>
            <a:ext cx="3774108" cy="300399"/>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1400" dirty="0">
                <a:solidFill>
                  <a:schemeClr val="tx1"/>
                </a:solidFill>
              </a:rPr>
              <a:t>EVALUACIÓN DE SEGURIDAD</a:t>
            </a:r>
          </a:p>
        </p:txBody>
      </p:sp>
    </p:spTree>
    <p:custDataLst>
      <p:tags r:id="rId1"/>
    </p:custDataLst>
    <p:extLst>
      <p:ext uri="{BB962C8B-B14F-4D97-AF65-F5344CB8AC3E}">
        <p14:creationId xmlns:p14="http://schemas.microsoft.com/office/powerpoint/2010/main" val="403645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upo 48">
            <a:extLst>
              <a:ext uri="{FF2B5EF4-FFF2-40B4-BE49-F238E27FC236}">
                <a16:creationId xmlns:a16="http://schemas.microsoft.com/office/drawing/2014/main" id="{E7F9AF1A-1FF3-4BF2-A882-4020C67A7EA1}"/>
              </a:ext>
            </a:extLst>
          </p:cNvPr>
          <p:cNvGrpSpPr/>
          <p:nvPr/>
        </p:nvGrpSpPr>
        <p:grpSpPr>
          <a:xfrm>
            <a:off x="314220" y="1318962"/>
            <a:ext cx="8515213" cy="300212"/>
            <a:chOff x="314220" y="1077960"/>
            <a:chExt cx="8515213" cy="300212"/>
          </a:xfrm>
        </p:grpSpPr>
        <p:sp>
          <p:nvSpPr>
            <p:cNvPr id="5" name="Rectangle 4">
              <a:extLst>
                <a:ext uri="{FF2B5EF4-FFF2-40B4-BE49-F238E27FC236}">
                  <a16:creationId xmlns:a16="http://schemas.microsoft.com/office/drawing/2014/main" id="{963A7129-1BDC-4B2C-A21E-F8F5210B7A62}"/>
                </a:ext>
              </a:extLst>
            </p:cNvPr>
            <p:cNvSpPr/>
            <p:nvPr/>
          </p:nvSpPr>
          <p:spPr>
            <a:xfrm>
              <a:off x="314510" y="1077960"/>
              <a:ext cx="2826774" cy="183234"/>
            </a:xfrm>
            <a:prstGeom prst="rect">
              <a:avLst/>
            </a:prstGeom>
            <a:solidFill>
              <a:schemeClr val="accent4">
                <a:lumMod val="60000"/>
                <a:lumOff val="40000"/>
              </a:schemeClr>
            </a:solidFill>
            <a:ln>
              <a:solidFill>
                <a:srgbClr val="77777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base">
                <a:spcBef>
                  <a:spcPct val="0"/>
                </a:spcBef>
                <a:spcAft>
                  <a:spcPct val="0"/>
                </a:spcAft>
                <a:defRPr/>
              </a:pPr>
              <a:r>
                <a:rPr lang="en-AU" sz="900" b="1" dirty="0" err="1">
                  <a:solidFill>
                    <a:prstClr val="white"/>
                  </a:solidFill>
                  <a:latin typeface="Arial" panose="020B0604020202020204" pitchFamily="34" charset="0"/>
                  <a:cs typeface="Arial" panose="020B0604020202020204" pitchFamily="34" charset="0"/>
                </a:rPr>
                <a:t>Año</a:t>
              </a:r>
              <a:r>
                <a:rPr lang="en-AU" sz="900" b="1" dirty="0">
                  <a:solidFill>
                    <a:prstClr val="white"/>
                  </a:solidFill>
                  <a:latin typeface="Arial" panose="020B0604020202020204" pitchFamily="34" charset="0"/>
                  <a:cs typeface="Arial" panose="020B0604020202020204" pitchFamily="34" charset="0"/>
                </a:rPr>
                <a:t> 1</a:t>
              </a:r>
            </a:p>
          </p:txBody>
        </p:sp>
        <p:sp>
          <p:nvSpPr>
            <p:cNvPr id="7" name="Rectangle 5">
              <a:extLst>
                <a:ext uri="{FF2B5EF4-FFF2-40B4-BE49-F238E27FC236}">
                  <a16:creationId xmlns:a16="http://schemas.microsoft.com/office/drawing/2014/main" id="{4FDD93BE-8125-4A0F-B687-C542BD0CE422}"/>
                </a:ext>
              </a:extLst>
            </p:cNvPr>
            <p:cNvSpPr/>
            <p:nvPr/>
          </p:nvSpPr>
          <p:spPr>
            <a:xfrm>
              <a:off x="314220"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Q1</a:t>
              </a:r>
            </a:p>
          </p:txBody>
        </p:sp>
        <p:sp>
          <p:nvSpPr>
            <p:cNvPr id="8" name="Rectangle 6">
              <a:extLst>
                <a:ext uri="{FF2B5EF4-FFF2-40B4-BE49-F238E27FC236}">
                  <a16:creationId xmlns:a16="http://schemas.microsoft.com/office/drawing/2014/main" id="{7822A6C0-3C7A-4919-88ED-C89BEEDB81AD}"/>
                </a:ext>
              </a:extLst>
            </p:cNvPr>
            <p:cNvSpPr/>
            <p:nvPr/>
          </p:nvSpPr>
          <p:spPr>
            <a:xfrm>
              <a:off x="1024388"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Q2</a:t>
              </a:r>
            </a:p>
          </p:txBody>
        </p:sp>
        <p:sp>
          <p:nvSpPr>
            <p:cNvPr id="9" name="Rectangle 7">
              <a:extLst>
                <a:ext uri="{FF2B5EF4-FFF2-40B4-BE49-F238E27FC236}">
                  <a16:creationId xmlns:a16="http://schemas.microsoft.com/office/drawing/2014/main" id="{27461F64-30D4-49DD-89D6-F09A5A41F1C9}"/>
                </a:ext>
              </a:extLst>
            </p:cNvPr>
            <p:cNvSpPr/>
            <p:nvPr/>
          </p:nvSpPr>
          <p:spPr>
            <a:xfrm>
              <a:off x="1734555"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Q3</a:t>
              </a:r>
            </a:p>
          </p:txBody>
        </p:sp>
        <p:sp>
          <p:nvSpPr>
            <p:cNvPr id="10" name="Rectangle 9">
              <a:extLst>
                <a:ext uri="{FF2B5EF4-FFF2-40B4-BE49-F238E27FC236}">
                  <a16:creationId xmlns:a16="http://schemas.microsoft.com/office/drawing/2014/main" id="{5E02E6EB-C9BC-46F5-9A7B-B0C8D1B82919}"/>
                </a:ext>
              </a:extLst>
            </p:cNvPr>
            <p:cNvSpPr/>
            <p:nvPr/>
          </p:nvSpPr>
          <p:spPr>
            <a:xfrm>
              <a:off x="2444723"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Q4</a:t>
              </a:r>
            </a:p>
          </p:txBody>
        </p:sp>
        <p:sp>
          <p:nvSpPr>
            <p:cNvPr id="11" name="Rectangle 10">
              <a:extLst>
                <a:ext uri="{FF2B5EF4-FFF2-40B4-BE49-F238E27FC236}">
                  <a16:creationId xmlns:a16="http://schemas.microsoft.com/office/drawing/2014/main" id="{D7071807-6F94-41E5-9336-AEBAF7BB855F}"/>
                </a:ext>
              </a:extLst>
            </p:cNvPr>
            <p:cNvSpPr/>
            <p:nvPr/>
          </p:nvSpPr>
          <p:spPr>
            <a:xfrm>
              <a:off x="3161700" y="1077960"/>
              <a:ext cx="2823693" cy="183234"/>
            </a:xfrm>
            <a:prstGeom prst="rect">
              <a:avLst/>
            </a:prstGeom>
            <a:solidFill>
              <a:schemeClr val="accent4">
                <a:lumMod val="60000"/>
                <a:lumOff val="40000"/>
              </a:schemeClr>
            </a:solidFill>
            <a:ln>
              <a:solidFill>
                <a:srgbClr val="77777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AU" sz="900" b="1" dirty="0" err="1">
                  <a:solidFill>
                    <a:prstClr val="white"/>
                  </a:solidFill>
                  <a:latin typeface="Arial" panose="020B0604020202020204" pitchFamily="34" charset="0"/>
                  <a:cs typeface="Arial" panose="020B0604020202020204" pitchFamily="34" charset="0"/>
                </a:rPr>
                <a:t>Año</a:t>
              </a:r>
              <a:r>
                <a:rPr lang="en-AU" sz="900" b="1" dirty="0">
                  <a:solidFill>
                    <a:prstClr val="white"/>
                  </a:solidFill>
                  <a:latin typeface="Arial" panose="020B0604020202020204" pitchFamily="34" charset="0"/>
                  <a:cs typeface="Arial" panose="020B0604020202020204" pitchFamily="34" charset="0"/>
                </a:rPr>
                <a:t> 2</a:t>
              </a:r>
            </a:p>
          </p:txBody>
        </p:sp>
        <p:sp>
          <p:nvSpPr>
            <p:cNvPr id="12" name="Rectangle 11">
              <a:extLst>
                <a:ext uri="{FF2B5EF4-FFF2-40B4-BE49-F238E27FC236}">
                  <a16:creationId xmlns:a16="http://schemas.microsoft.com/office/drawing/2014/main" id="{FD0A1F69-7795-416F-AE5F-F6F87610EAFC}"/>
                </a:ext>
              </a:extLst>
            </p:cNvPr>
            <p:cNvSpPr/>
            <p:nvPr/>
          </p:nvSpPr>
          <p:spPr>
            <a:xfrm>
              <a:off x="3161700"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Q1</a:t>
              </a:r>
            </a:p>
          </p:txBody>
        </p:sp>
        <p:sp>
          <p:nvSpPr>
            <p:cNvPr id="13" name="Rectangle 12">
              <a:extLst>
                <a:ext uri="{FF2B5EF4-FFF2-40B4-BE49-F238E27FC236}">
                  <a16:creationId xmlns:a16="http://schemas.microsoft.com/office/drawing/2014/main" id="{0E4D4965-299F-4562-8DA0-5BEF22F9D17C}"/>
                </a:ext>
              </a:extLst>
            </p:cNvPr>
            <p:cNvSpPr/>
            <p:nvPr/>
          </p:nvSpPr>
          <p:spPr>
            <a:xfrm>
              <a:off x="3871868"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Q2</a:t>
              </a:r>
            </a:p>
          </p:txBody>
        </p:sp>
        <p:sp>
          <p:nvSpPr>
            <p:cNvPr id="14" name="Rectangle 13">
              <a:extLst>
                <a:ext uri="{FF2B5EF4-FFF2-40B4-BE49-F238E27FC236}">
                  <a16:creationId xmlns:a16="http://schemas.microsoft.com/office/drawing/2014/main" id="{81513ACF-6ADD-4384-8FEA-DE2D51F3D863}"/>
                </a:ext>
              </a:extLst>
            </p:cNvPr>
            <p:cNvSpPr/>
            <p:nvPr/>
          </p:nvSpPr>
          <p:spPr>
            <a:xfrm>
              <a:off x="4582035"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Q3</a:t>
              </a:r>
            </a:p>
          </p:txBody>
        </p:sp>
        <p:sp>
          <p:nvSpPr>
            <p:cNvPr id="15" name="Rectangle 14">
              <a:extLst>
                <a:ext uri="{FF2B5EF4-FFF2-40B4-BE49-F238E27FC236}">
                  <a16:creationId xmlns:a16="http://schemas.microsoft.com/office/drawing/2014/main" id="{C8298D7A-CE24-4511-ABD5-FDDC0BC00BB1}"/>
                </a:ext>
              </a:extLst>
            </p:cNvPr>
            <p:cNvSpPr/>
            <p:nvPr/>
          </p:nvSpPr>
          <p:spPr>
            <a:xfrm>
              <a:off x="5292202"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Q4</a:t>
              </a:r>
            </a:p>
          </p:txBody>
        </p:sp>
        <p:sp>
          <p:nvSpPr>
            <p:cNvPr id="16" name="Rectangle 15">
              <a:extLst>
                <a:ext uri="{FF2B5EF4-FFF2-40B4-BE49-F238E27FC236}">
                  <a16:creationId xmlns:a16="http://schemas.microsoft.com/office/drawing/2014/main" id="{778EBA58-49B0-4737-8920-43C9CF5E1D10}"/>
                </a:ext>
              </a:extLst>
            </p:cNvPr>
            <p:cNvSpPr/>
            <p:nvPr/>
          </p:nvSpPr>
          <p:spPr>
            <a:xfrm>
              <a:off x="6002369" y="1077960"/>
              <a:ext cx="2826774" cy="183234"/>
            </a:xfrm>
            <a:prstGeom prst="rect">
              <a:avLst/>
            </a:prstGeom>
            <a:solidFill>
              <a:schemeClr val="accent4">
                <a:lumMod val="60000"/>
                <a:lumOff val="40000"/>
              </a:schemeClr>
            </a:solidFill>
            <a:ln>
              <a:solidFill>
                <a:srgbClr val="77777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AU" sz="900" b="1" dirty="0" err="1">
                  <a:solidFill>
                    <a:prstClr val="white"/>
                  </a:solidFill>
                  <a:latin typeface="Arial" panose="020B0604020202020204" pitchFamily="34" charset="0"/>
                  <a:cs typeface="Arial" panose="020B0604020202020204" pitchFamily="34" charset="0"/>
                </a:rPr>
                <a:t>Año</a:t>
              </a:r>
              <a:r>
                <a:rPr lang="en-AU" sz="900" b="1" dirty="0">
                  <a:solidFill>
                    <a:prstClr val="white"/>
                  </a:solidFill>
                  <a:latin typeface="Arial" panose="020B0604020202020204" pitchFamily="34" charset="0"/>
                  <a:cs typeface="Arial" panose="020B0604020202020204" pitchFamily="34" charset="0"/>
                </a:rPr>
                <a:t> 3</a:t>
              </a:r>
            </a:p>
          </p:txBody>
        </p:sp>
        <p:sp>
          <p:nvSpPr>
            <p:cNvPr id="17" name="Rectangle 16">
              <a:extLst>
                <a:ext uri="{FF2B5EF4-FFF2-40B4-BE49-F238E27FC236}">
                  <a16:creationId xmlns:a16="http://schemas.microsoft.com/office/drawing/2014/main" id="{AC901396-4B7F-46FA-9317-F77340173CCF}"/>
                </a:ext>
              </a:extLst>
            </p:cNvPr>
            <p:cNvSpPr/>
            <p:nvPr/>
          </p:nvSpPr>
          <p:spPr>
            <a:xfrm>
              <a:off x="6002369"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Q1</a:t>
              </a:r>
            </a:p>
          </p:txBody>
        </p:sp>
        <p:sp>
          <p:nvSpPr>
            <p:cNvPr id="18" name="Rectangle 17">
              <a:extLst>
                <a:ext uri="{FF2B5EF4-FFF2-40B4-BE49-F238E27FC236}">
                  <a16:creationId xmlns:a16="http://schemas.microsoft.com/office/drawing/2014/main" id="{77C5C0A7-02D2-4FC5-A627-F98166A081B2}"/>
                </a:ext>
              </a:extLst>
            </p:cNvPr>
            <p:cNvSpPr/>
            <p:nvPr/>
          </p:nvSpPr>
          <p:spPr>
            <a:xfrm>
              <a:off x="6712537"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Q2</a:t>
              </a:r>
            </a:p>
          </p:txBody>
        </p:sp>
        <p:sp>
          <p:nvSpPr>
            <p:cNvPr id="19" name="Rectangle 18">
              <a:extLst>
                <a:ext uri="{FF2B5EF4-FFF2-40B4-BE49-F238E27FC236}">
                  <a16:creationId xmlns:a16="http://schemas.microsoft.com/office/drawing/2014/main" id="{9C60F860-2062-4670-8D15-46E97946518C}"/>
                </a:ext>
              </a:extLst>
            </p:cNvPr>
            <p:cNvSpPr/>
            <p:nvPr/>
          </p:nvSpPr>
          <p:spPr>
            <a:xfrm>
              <a:off x="7422704"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Q3</a:t>
              </a:r>
            </a:p>
          </p:txBody>
        </p:sp>
        <p:sp>
          <p:nvSpPr>
            <p:cNvPr id="20" name="Rectangle 19">
              <a:extLst>
                <a:ext uri="{FF2B5EF4-FFF2-40B4-BE49-F238E27FC236}">
                  <a16:creationId xmlns:a16="http://schemas.microsoft.com/office/drawing/2014/main" id="{001FB4B4-A29A-4223-8E74-16BEA8651F15}"/>
                </a:ext>
              </a:extLst>
            </p:cNvPr>
            <p:cNvSpPr/>
            <p:nvPr/>
          </p:nvSpPr>
          <p:spPr>
            <a:xfrm>
              <a:off x="8132872" y="1256016"/>
              <a:ext cx="696561" cy="122156"/>
            </a:xfrm>
            <a:prstGeom prst="rect">
              <a:avLst/>
            </a:prstGeom>
            <a:solidFill>
              <a:schemeClr val="tx2">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defRPr/>
              </a:pPr>
              <a:r>
                <a:rPr lang="en-AU" sz="750" b="1">
                  <a:solidFill>
                    <a:prstClr val="white"/>
                  </a:solidFill>
                  <a:latin typeface="Arial" panose="020B0604020202020204" pitchFamily="34" charset="0"/>
                  <a:cs typeface="Arial" panose="020B0604020202020204" pitchFamily="34" charset="0"/>
                </a:rPr>
                <a:t>Q4</a:t>
              </a:r>
            </a:p>
          </p:txBody>
        </p:sp>
      </p:grpSp>
      <p:cxnSp>
        <p:nvCxnSpPr>
          <p:cNvPr id="22" name="Straight Connector 20">
            <a:extLst>
              <a:ext uri="{FF2B5EF4-FFF2-40B4-BE49-F238E27FC236}">
                <a16:creationId xmlns:a16="http://schemas.microsoft.com/office/drawing/2014/main" id="{E1FFA1D5-2AED-424E-AE86-B6ECAD7A8964}"/>
              </a:ext>
            </a:extLst>
          </p:cNvPr>
          <p:cNvCxnSpPr/>
          <p:nvPr/>
        </p:nvCxnSpPr>
        <p:spPr>
          <a:xfrm>
            <a:off x="4575232"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1">
            <a:extLst>
              <a:ext uri="{FF2B5EF4-FFF2-40B4-BE49-F238E27FC236}">
                <a16:creationId xmlns:a16="http://schemas.microsoft.com/office/drawing/2014/main" id="{4BEB7E42-35AE-4069-BCA8-9A6EED134E13}"/>
              </a:ext>
            </a:extLst>
          </p:cNvPr>
          <p:cNvCxnSpPr/>
          <p:nvPr/>
        </p:nvCxnSpPr>
        <p:spPr>
          <a:xfrm>
            <a:off x="5285399"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2">
            <a:extLst>
              <a:ext uri="{FF2B5EF4-FFF2-40B4-BE49-F238E27FC236}">
                <a16:creationId xmlns:a16="http://schemas.microsoft.com/office/drawing/2014/main" id="{2E66A932-3D10-4C45-BA7F-0F93311D76F4}"/>
              </a:ext>
            </a:extLst>
          </p:cNvPr>
          <p:cNvCxnSpPr/>
          <p:nvPr/>
        </p:nvCxnSpPr>
        <p:spPr>
          <a:xfrm>
            <a:off x="5995566"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3">
            <a:extLst>
              <a:ext uri="{FF2B5EF4-FFF2-40B4-BE49-F238E27FC236}">
                <a16:creationId xmlns:a16="http://schemas.microsoft.com/office/drawing/2014/main" id="{B225A3CD-B3E0-44BD-A8F6-00A7AB77626F}"/>
              </a:ext>
            </a:extLst>
          </p:cNvPr>
          <p:cNvCxnSpPr/>
          <p:nvPr/>
        </p:nvCxnSpPr>
        <p:spPr>
          <a:xfrm>
            <a:off x="6705734"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4">
            <a:extLst>
              <a:ext uri="{FF2B5EF4-FFF2-40B4-BE49-F238E27FC236}">
                <a16:creationId xmlns:a16="http://schemas.microsoft.com/office/drawing/2014/main" id="{BDD859F6-E368-41D3-835F-F9017643B430}"/>
              </a:ext>
            </a:extLst>
          </p:cNvPr>
          <p:cNvCxnSpPr/>
          <p:nvPr/>
        </p:nvCxnSpPr>
        <p:spPr>
          <a:xfrm>
            <a:off x="7415901"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id="{60429706-9BF1-4526-9132-39DB97FA2596}"/>
              </a:ext>
            </a:extLst>
          </p:cNvPr>
          <p:cNvCxnSpPr/>
          <p:nvPr/>
        </p:nvCxnSpPr>
        <p:spPr>
          <a:xfrm>
            <a:off x="8126069"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6">
            <a:extLst>
              <a:ext uri="{FF2B5EF4-FFF2-40B4-BE49-F238E27FC236}">
                <a16:creationId xmlns:a16="http://schemas.microsoft.com/office/drawing/2014/main" id="{44ECEF4C-96B9-417A-96E6-065BDB48F13A}"/>
              </a:ext>
            </a:extLst>
          </p:cNvPr>
          <p:cNvCxnSpPr/>
          <p:nvPr/>
        </p:nvCxnSpPr>
        <p:spPr>
          <a:xfrm>
            <a:off x="8836237"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7">
            <a:extLst>
              <a:ext uri="{FF2B5EF4-FFF2-40B4-BE49-F238E27FC236}">
                <a16:creationId xmlns:a16="http://schemas.microsoft.com/office/drawing/2014/main" id="{E19D3240-B306-402D-A68C-5CEB39483F30}"/>
              </a:ext>
            </a:extLst>
          </p:cNvPr>
          <p:cNvCxnSpPr/>
          <p:nvPr/>
        </p:nvCxnSpPr>
        <p:spPr>
          <a:xfrm>
            <a:off x="1734562"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D194DA4-EF74-4C0A-BF2D-8E8105ECE2DC}"/>
              </a:ext>
            </a:extLst>
          </p:cNvPr>
          <p:cNvCxnSpPr/>
          <p:nvPr/>
        </p:nvCxnSpPr>
        <p:spPr>
          <a:xfrm>
            <a:off x="2444730"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E5A764C-60DD-4964-BB56-B15C2A9B0D31}"/>
              </a:ext>
            </a:extLst>
          </p:cNvPr>
          <p:cNvCxnSpPr/>
          <p:nvPr/>
        </p:nvCxnSpPr>
        <p:spPr>
          <a:xfrm>
            <a:off x="3154897"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B9512EB-DFD9-4F0A-84FB-0CE9FB81192F}"/>
              </a:ext>
            </a:extLst>
          </p:cNvPr>
          <p:cNvCxnSpPr/>
          <p:nvPr/>
        </p:nvCxnSpPr>
        <p:spPr>
          <a:xfrm>
            <a:off x="3865065"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88293CF-A5F0-41E5-8FF1-03ABC92F1C6E}"/>
              </a:ext>
            </a:extLst>
          </p:cNvPr>
          <p:cNvCxnSpPr/>
          <p:nvPr/>
        </p:nvCxnSpPr>
        <p:spPr>
          <a:xfrm>
            <a:off x="314227"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4838089-6B3E-444E-8928-EF005B192185}"/>
              </a:ext>
            </a:extLst>
          </p:cNvPr>
          <p:cNvCxnSpPr/>
          <p:nvPr/>
        </p:nvCxnSpPr>
        <p:spPr>
          <a:xfrm>
            <a:off x="1024395" y="1665633"/>
            <a:ext cx="0" cy="4931719"/>
          </a:xfrm>
          <a:prstGeom prst="line">
            <a:avLst/>
          </a:prstGeom>
          <a:ln w="9525">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5" name="Pentagon 44">
            <a:extLst>
              <a:ext uri="{FF2B5EF4-FFF2-40B4-BE49-F238E27FC236}">
                <a16:creationId xmlns:a16="http://schemas.microsoft.com/office/drawing/2014/main" id="{42298143-6188-49F8-BBCE-8BE43B4DC824}"/>
              </a:ext>
            </a:extLst>
          </p:cNvPr>
          <p:cNvSpPr/>
          <p:nvPr/>
        </p:nvSpPr>
        <p:spPr>
          <a:xfrm>
            <a:off x="318516" y="2119346"/>
            <a:ext cx="694119" cy="125210"/>
          </a:xfrm>
          <a:prstGeom prst="homePlate">
            <a:avLst>
              <a:gd name="adj" fmla="val 85102"/>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err="1">
                <a:solidFill>
                  <a:prstClr val="white"/>
                </a:solidFill>
                <a:latin typeface="Arial" panose="020B0604020202020204" pitchFamily="34" charset="0"/>
                <a:cs typeface="Arial" panose="020B0604020202020204" pitchFamily="34" charset="0"/>
              </a:rPr>
              <a:t>CyberSec</a:t>
            </a:r>
            <a:r>
              <a:rPr lang="en-AU" sz="675" b="1" dirty="0">
                <a:solidFill>
                  <a:prstClr val="white"/>
                </a:solidFill>
                <a:latin typeface="Arial" panose="020B0604020202020204" pitchFamily="34" charset="0"/>
                <a:cs typeface="Arial" panose="020B0604020202020204" pitchFamily="34" charset="0"/>
              </a:rPr>
              <a:t> Fmk</a:t>
            </a:r>
          </a:p>
        </p:txBody>
      </p:sp>
      <p:sp>
        <p:nvSpPr>
          <p:cNvPr id="36" name="Pentagon 45">
            <a:extLst>
              <a:ext uri="{FF2B5EF4-FFF2-40B4-BE49-F238E27FC236}">
                <a16:creationId xmlns:a16="http://schemas.microsoft.com/office/drawing/2014/main" id="{EC7A9D84-BB87-4CC4-8DE8-A108DB2F16A8}"/>
              </a:ext>
            </a:extLst>
          </p:cNvPr>
          <p:cNvSpPr/>
          <p:nvPr/>
        </p:nvSpPr>
        <p:spPr>
          <a:xfrm>
            <a:off x="317582" y="1940567"/>
            <a:ext cx="692945" cy="125210"/>
          </a:xfrm>
          <a:prstGeom prst="homePlate">
            <a:avLst>
              <a:gd name="adj" fmla="val 70044"/>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err="1">
                <a:solidFill>
                  <a:prstClr val="white"/>
                </a:solidFill>
                <a:latin typeface="Arial" panose="020B0604020202020204" pitchFamily="34" charset="0"/>
                <a:cs typeface="Arial" panose="020B0604020202020204" pitchFamily="34" charset="0"/>
              </a:rPr>
              <a:t>Gov</a:t>
            </a:r>
            <a:r>
              <a:rPr lang="en-AU" sz="675" b="1" err="1">
                <a:solidFill>
                  <a:prstClr val="white"/>
                </a:solidFill>
                <a:latin typeface="Arial" panose="020B0604020202020204" pitchFamily="34" charset="0"/>
                <a:cs typeface="Arial" panose="020B0604020202020204" pitchFamily="34" charset="0"/>
              </a:rPr>
              <a:t>&amp;</a:t>
            </a:r>
            <a:r>
              <a:rPr lang="en-AU" sz="675" b="1">
                <a:solidFill>
                  <a:prstClr val="white"/>
                </a:solidFill>
                <a:latin typeface="Arial" panose="020B0604020202020204" pitchFamily="34" charset="0"/>
                <a:cs typeface="Arial" panose="020B0604020202020204" pitchFamily="34" charset="0"/>
              </a:rPr>
              <a:t>Op</a:t>
            </a:r>
            <a:r>
              <a:rPr lang="en-AU" sz="675" b="1" dirty="0">
                <a:solidFill>
                  <a:prstClr val="white"/>
                </a:solidFill>
                <a:latin typeface="Arial" panose="020B0604020202020204" pitchFamily="34" charset="0"/>
                <a:cs typeface="Arial" panose="020B0604020202020204" pitchFamily="34" charset="0"/>
              </a:rPr>
              <a:t> Model</a:t>
            </a:r>
          </a:p>
        </p:txBody>
      </p:sp>
      <p:sp>
        <p:nvSpPr>
          <p:cNvPr id="37" name="Pentagon 51">
            <a:extLst>
              <a:ext uri="{FF2B5EF4-FFF2-40B4-BE49-F238E27FC236}">
                <a16:creationId xmlns:a16="http://schemas.microsoft.com/office/drawing/2014/main" id="{EB989B1B-79AA-40CF-AA2C-5AA2B1C541A9}"/>
              </a:ext>
            </a:extLst>
          </p:cNvPr>
          <p:cNvSpPr/>
          <p:nvPr/>
        </p:nvSpPr>
        <p:spPr>
          <a:xfrm>
            <a:off x="1031647" y="2283459"/>
            <a:ext cx="2095935" cy="125210"/>
          </a:xfrm>
          <a:prstGeom prst="homePlate">
            <a:avLst>
              <a:gd name="adj" fmla="val 107688"/>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Risk &amp; Compliance </a:t>
            </a:r>
            <a:r>
              <a:rPr lang="en-AU" sz="675" b="1">
                <a:solidFill>
                  <a:prstClr val="white"/>
                </a:solidFill>
                <a:latin typeface="Arial" panose="020B0604020202020204" pitchFamily="34" charset="0"/>
                <a:cs typeface="Arial" panose="020B0604020202020204" pitchFamily="34" charset="0"/>
              </a:rPr>
              <a:t>Management Fmk</a:t>
            </a:r>
            <a:endParaRPr lang="en-AU" sz="675" b="1" dirty="0">
              <a:solidFill>
                <a:prstClr val="white"/>
              </a:solidFill>
              <a:latin typeface="Arial" panose="020B0604020202020204" pitchFamily="34" charset="0"/>
              <a:cs typeface="Arial" panose="020B0604020202020204" pitchFamily="34" charset="0"/>
            </a:endParaRPr>
          </a:p>
        </p:txBody>
      </p:sp>
      <p:sp>
        <p:nvSpPr>
          <p:cNvPr id="38" name="Pentagon 52">
            <a:extLst>
              <a:ext uri="{FF2B5EF4-FFF2-40B4-BE49-F238E27FC236}">
                <a16:creationId xmlns:a16="http://schemas.microsoft.com/office/drawing/2014/main" id="{FC4F4506-AA38-4EF2-8458-440BB020ADB4}"/>
              </a:ext>
            </a:extLst>
          </p:cNvPr>
          <p:cNvSpPr/>
          <p:nvPr/>
        </p:nvSpPr>
        <p:spPr>
          <a:xfrm>
            <a:off x="3154898" y="2291834"/>
            <a:ext cx="1689272" cy="125210"/>
          </a:xfrm>
          <a:prstGeom prst="homePlate">
            <a:avLst>
              <a:gd name="adj" fmla="val 91555"/>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GRC Solution Implementation</a:t>
            </a:r>
          </a:p>
        </p:txBody>
      </p:sp>
      <p:sp>
        <p:nvSpPr>
          <p:cNvPr id="40" name="Pentagon 56">
            <a:extLst>
              <a:ext uri="{FF2B5EF4-FFF2-40B4-BE49-F238E27FC236}">
                <a16:creationId xmlns:a16="http://schemas.microsoft.com/office/drawing/2014/main" id="{E4395E11-0BE6-4864-ABC5-E85AB00277CB}"/>
              </a:ext>
            </a:extLst>
          </p:cNvPr>
          <p:cNvSpPr/>
          <p:nvPr/>
        </p:nvSpPr>
        <p:spPr>
          <a:xfrm>
            <a:off x="6713958" y="1955220"/>
            <a:ext cx="1406899" cy="125210"/>
          </a:xfrm>
          <a:prstGeom prst="homePlate">
            <a:avLst>
              <a:gd name="adj" fmla="val 94782"/>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DLP </a:t>
            </a:r>
            <a:r>
              <a:rPr lang="en-AU" sz="675" b="1">
                <a:solidFill>
                  <a:prstClr val="white"/>
                </a:solidFill>
                <a:latin typeface="Arial" panose="020B0604020202020204" pitchFamily="34" charset="0"/>
                <a:cs typeface="Arial" panose="020B0604020202020204" pitchFamily="34" charset="0"/>
              </a:rPr>
              <a:t>&amp; CASB</a:t>
            </a:r>
            <a:endParaRPr lang="en-AU" sz="675" b="1" dirty="0">
              <a:solidFill>
                <a:prstClr val="white"/>
              </a:solidFill>
              <a:latin typeface="Arial" panose="020B0604020202020204" pitchFamily="34" charset="0"/>
              <a:cs typeface="Arial" panose="020B0604020202020204" pitchFamily="34" charset="0"/>
            </a:endParaRPr>
          </a:p>
        </p:txBody>
      </p:sp>
      <p:sp>
        <p:nvSpPr>
          <p:cNvPr id="41" name="Pentagon 56">
            <a:extLst>
              <a:ext uri="{FF2B5EF4-FFF2-40B4-BE49-F238E27FC236}">
                <a16:creationId xmlns:a16="http://schemas.microsoft.com/office/drawing/2014/main" id="{1518DD51-9F6D-42E8-BAFE-52121BD36F40}"/>
              </a:ext>
            </a:extLst>
          </p:cNvPr>
          <p:cNvSpPr/>
          <p:nvPr/>
        </p:nvSpPr>
        <p:spPr>
          <a:xfrm>
            <a:off x="317685" y="3121992"/>
            <a:ext cx="1408269" cy="125210"/>
          </a:xfrm>
          <a:prstGeom prst="homePlate">
            <a:avLst>
              <a:gd name="adj" fmla="val 67893"/>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Advanced Email Protection</a:t>
            </a:r>
          </a:p>
        </p:txBody>
      </p:sp>
      <p:sp>
        <p:nvSpPr>
          <p:cNvPr id="45" name="Flecha: pentágono 70">
            <a:extLst>
              <a:ext uri="{FF2B5EF4-FFF2-40B4-BE49-F238E27FC236}">
                <a16:creationId xmlns:a16="http://schemas.microsoft.com/office/drawing/2014/main" id="{93F86F96-612F-4A98-8A56-503D58AEA328}"/>
              </a:ext>
            </a:extLst>
          </p:cNvPr>
          <p:cNvSpPr/>
          <p:nvPr/>
        </p:nvSpPr>
        <p:spPr>
          <a:xfrm>
            <a:off x="1303201" y="2486863"/>
            <a:ext cx="971504" cy="124065"/>
          </a:xfrm>
          <a:prstGeom prst="homePlate">
            <a:avLst>
              <a:gd name="adj" fmla="val 74423"/>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675" b="1" dirty="0">
                <a:solidFill>
                  <a:prstClr val="white"/>
                </a:solidFill>
                <a:latin typeface="Arial" panose="020B0604020202020204" pitchFamily="34" charset="0"/>
                <a:cs typeface="Arial" panose="020B0604020202020204" pitchFamily="34" charset="0"/>
              </a:rPr>
              <a:t>Security Rating</a:t>
            </a:r>
            <a:endParaRPr lang="es-ES_tradnl" sz="675" b="1" dirty="0">
              <a:solidFill>
                <a:prstClr val="white"/>
              </a:solidFill>
              <a:latin typeface="Arial" panose="020B0604020202020204" pitchFamily="34" charset="0"/>
              <a:cs typeface="Arial" panose="020B0604020202020204" pitchFamily="34" charset="0"/>
            </a:endParaRPr>
          </a:p>
        </p:txBody>
      </p:sp>
      <p:sp>
        <p:nvSpPr>
          <p:cNvPr id="46" name="Flecha: pentágono 69">
            <a:extLst>
              <a:ext uri="{FF2B5EF4-FFF2-40B4-BE49-F238E27FC236}">
                <a16:creationId xmlns:a16="http://schemas.microsoft.com/office/drawing/2014/main" id="{7F8AD2F2-D8B2-4336-B9CD-536339F1D4CB}"/>
              </a:ext>
            </a:extLst>
          </p:cNvPr>
          <p:cNvSpPr/>
          <p:nvPr/>
        </p:nvSpPr>
        <p:spPr>
          <a:xfrm>
            <a:off x="324203" y="6036496"/>
            <a:ext cx="696732"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675" b="1" dirty="0">
                <a:solidFill>
                  <a:prstClr val="white"/>
                </a:solidFill>
                <a:latin typeface="Arial" panose="020B0604020202020204" pitchFamily="34" charset="0"/>
                <a:cs typeface="Arial" panose="020B0604020202020204" pitchFamily="34" charset="0"/>
              </a:rPr>
              <a:t>SOC </a:t>
            </a:r>
            <a:r>
              <a:rPr lang="es-ES" sz="675" b="1" dirty="0" err="1">
                <a:solidFill>
                  <a:prstClr val="white"/>
                </a:solidFill>
                <a:latin typeface="Arial" panose="020B0604020202020204" pitchFamily="34" charset="0"/>
                <a:cs typeface="Arial" panose="020B0604020202020204" pitchFamily="34" charset="0"/>
              </a:rPr>
              <a:t>Model</a:t>
            </a:r>
            <a:endParaRPr lang="es-ES_tradnl" sz="675" b="1" dirty="0">
              <a:solidFill>
                <a:prstClr val="white"/>
              </a:solidFill>
              <a:latin typeface="Arial" panose="020B0604020202020204" pitchFamily="34" charset="0"/>
              <a:cs typeface="Arial" panose="020B0604020202020204" pitchFamily="34" charset="0"/>
            </a:endParaRPr>
          </a:p>
        </p:txBody>
      </p:sp>
      <p:sp>
        <p:nvSpPr>
          <p:cNvPr id="47" name="Rectangle 1">
            <a:extLst>
              <a:ext uri="{FF2B5EF4-FFF2-40B4-BE49-F238E27FC236}">
                <a16:creationId xmlns:a16="http://schemas.microsoft.com/office/drawing/2014/main" id="{FD8C6626-22BC-4B24-8B49-0E88C9032DAC}"/>
              </a:ext>
            </a:extLst>
          </p:cNvPr>
          <p:cNvSpPr/>
          <p:nvPr/>
        </p:nvSpPr>
        <p:spPr>
          <a:xfrm>
            <a:off x="314220" y="1737358"/>
            <a:ext cx="8514921" cy="152695"/>
          </a:xfrm>
          <a:prstGeom prst="rect">
            <a:avLst/>
          </a:prstGeom>
          <a:solidFill>
            <a:schemeClr val="accent1">
              <a:alpha val="50000"/>
            </a:schemeClr>
          </a:solidFill>
          <a:ln>
            <a:solidFill>
              <a:srgbClr val="77777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788" b="1" dirty="0">
                <a:solidFill>
                  <a:schemeClr val="tx1"/>
                </a:solidFill>
                <a:latin typeface="Arial" panose="020B0604020202020204" pitchFamily="34" charset="0"/>
                <a:cs typeface="Arial" panose="020B0604020202020204" pitchFamily="34" charset="0"/>
              </a:rPr>
              <a:t>GOBIERNO, RIESGO Y CUMPLIMIENTO (GRC)</a:t>
            </a:r>
            <a:endParaRPr lang="es-ES" sz="788" b="1" dirty="0">
              <a:solidFill>
                <a:schemeClr val="tx1"/>
              </a:solidFill>
              <a:latin typeface="Arial" panose="020B0604020202020204" pitchFamily="34" charset="0"/>
              <a:cs typeface="Arial" panose="020B0604020202020204" pitchFamily="34" charset="0"/>
            </a:endParaRPr>
          </a:p>
        </p:txBody>
      </p:sp>
      <p:sp>
        <p:nvSpPr>
          <p:cNvPr id="48" name="Rectangle 74">
            <a:extLst>
              <a:ext uri="{FF2B5EF4-FFF2-40B4-BE49-F238E27FC236}">
                <a16:creationId xmlns:a16="http://schemas.microsoft.com/office/drawing/2014/main" id="{ED59260A-3C86-47B8-BE89-A62F75B3ADAE}"/>
              </a:ext>
            </a:extLst>
          </p:cNvPr>
          <p:cNvSpPr/>
          <p:nvPr/>
        </p:nvSpPr>
        <p:spPr>
          <a:xfrm>
            <a:off x="316137" y="2900978"/>
            <a:ext cx="8520100" cy="152695"/>
          </a:xfrm>
          <a:prstGeom prst="rect">
            <a:avLst/>
          </a:prstGeom>
          <a:solidFill>
            <a:schemeClr val="accent1">
              <a:alpha val="50000"/>
            </a:schemeClr>
          </a:solidFill>
          <a:ln>
            <a:solidFill>
              <a:srgbClr val="77777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788" b="1" dirty="0">
                <a:solidFill>
                  <a:schemeClr val="tx1"/>
                </a:solidFill>
                <a:latin typeface="Arial" panose="020B0604020202020204" pitchFamily="34" charset="0"/>
                <a:cs typeface="Arial" panose="020B0604020202020204" pitchFamily="34" charset="0"/>
              </a:rPr>
              <a:t>INFRAESTRUCTURAS</a:t>
            </a:r>
            <a:endParaRPr lang="es-ES" sz="788" b="1" dirty="0">
              <a:solidFill>
                <a:schemeClr val="tx1"/>
              </a:solidFill>
              <a:latin typeface="Arial" panose="020B0604020202020204" pitchFamily="34" charset="0"/>
              <a:cs typeface="Arial" panose="020B0604020202020204" pitchFamily="34" charset="0"/>
            </a:endParaRPr>
          </a:p>
        </p:txBody>
      </p:sp>
      <p:sp>
        <p:nvSpPr>
          <p:cNvPr id="52" name="Flecha: pentágono 73">
            <a:extLst>
              <a:ext uri="{FF2B5EF4-FFF2-40B4-BE49-F238E27FC236}">
                <a16:creationId xmlns:a16="http://schemas.microsoft.com/office/drawing/2014/main" id="{0B41B1AB-B47B-4D1D-AF7B-0453F7235116}"/>
              </a:ext>
            </a:extLst>
          </p:cNvPr>
          <p:cNvSpPr/>
          <p:nvPr/>
        </p:nvSpPr>
        <p:spPr>
          <a:xfrm>
            <a:off x="707422" y="3352165"/>
            <a:ext cx="1736060" cy="124065"/>
          </a:xfrm>
          <a:prstGeom prst="homePlate">
            <a:avLst>
              <a:gd name="adj" fmla="val 70473"/>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a:solidFill>
                  <a:prstClr val="white"/>
                </a:solidFill>
                <a:latin typeface="Arial" panose="020B0604020202020204" pitchFamily="34" charset="0"/>
                <a:cs typeface="Arial" panose="020B0604020202020204" pitchFamily="34" charset="0"/>
              </a:rPr>
              <a:t>Network </a:t>
            </a:r>
            <a:r>
              <a:rPr lang="es-ES_tradnl" sz="675" b="1" dirty="0" err="1">
                <a:solidFill>
                  <a:prstClr val="white"/>
                </a:solidFill>
                <a:latin typeface="Arial" panose="020B0604020202020204" pitchFamily="34" charset="0"/>
                <a:cs typeface="Arial" panose="020B0604020202020204" pitchFamily="34" charset="0"/>
              </a:rPr>
              <a:t>Segmentation</a:t>
            </a:r>
            <a:r>
              <a:rPr lang="es-ES_tradnl" sz="675" b="1" dirty="0">
                <a:solidFill>
                  <a:prstClr val="white"/>
                </a:solidFill>
                <a:latin typeface="Arial" panose="020B0604020202020204" pitchFamily="34" charset="0"/>
                <a:cs typeface="Arial" panose="020B0604020202020204" pitchFamily="34" charset="0"/>
              </a:rPr>
              <a:t> and </a:t>
            </a:r>
            <a:r>
              <a:rPr lang="es-ES_tradnl" sz="675" b="1" dirty="0" err="1">
                <a:solidFill>
                  <a:prstClr val="white"/>
                </a:solidFill>
                <a:latin typeface="Arial" panose="020B0604020202020204" pitchFamily="34" charset="0"/>
                <a:cs typeface="Arial" panose="020B0604020202020204" pitchFamily="34" charset="0"/>
              </a:rPr>
              <a:t>Hardening</a:t>
            </a:r>
            <a:endParaRPr lang="es-ES_tradnl" sz="675" b="1" dirty="0">
              <a:solidFill>
                <a:prstClr val="white"/>
              </a:solidFill>
              <a:latin typeface="Arial" panose="020B0604020202020204" pitchFamily="34" charset="0"/>
              <a:cs typeface="Arial" panose="020B0604020202020204" pitchFamily="34" charset="0"/>
            </a:endParaRPr>
          </a:p>
        </p:txBody>
      </p:sp>
      <p:sp>
        <p:nvSpPr>
          <p:cNvPr id="53" name="Flecha: pentágono 73">
            <a:extLst>
              <a:ext uri="{FF2B5EF4-FFF2-40B4-BE49-F238E27FC236}">
                <a16:creationId xmlns:a16="http://schemas.microsoft.com/office/drawing/2014/main" id="{601C6687-4EB9-4CD9-A0C1-5BCDB3C2AF8F}"/>
              </a:ext>
            </a:extLst>
          </p:cNvPr>
          <p:cNvSpPr/>
          <p:nvPr/>
        </p:nvSpPr>
        <p:spPr>
          <a:xfrm>
            <a:off x="3866935" y="3591239"/>
            <a:ext cx="1417215"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a:solidFill>
                  <a:prstClr val="white"/>
                </a:solidFill>
                <a:latin typeface="Arial" panose="020B0604020202020204" pitchFamily="34" charset="0"/>
                <a:cs typeface="Arial" panose="020B0604020202020204" pitchFamily="34" charset="0"/>
              </a:rPr>
              <a:t>Zero-Trust: </a:t>
            </a:r>
            <a:r>
              <a:rPr lang="es-ES_tradnl" sz="675" b="1" dirty="0" err="1">
                <a:solidFill>
                  <a:prstClr val="white"/>
                </a:solidFill>
                <a:latin typeface="Arial" panose="020B0604020202020204" pitchFamily="34" charset="0"/>
                <a:cs typeface="Arial" panose="020B0604020202020204" pitchFamily="34" charset="0"/>
              </a:rPr>
              <a:t>Remote</a:t>
            </a:r>
            <a:r>
              <a:rPr lang="es-ES_tradnl" sz="675" b="1" dirty="0">
                <a:solidFill>
                  <a:prstClr val="white"/>
                </a:solidFill>
                <a:latin typeface="Arial" panose="020B0604020202020204" pitchFamily="34" charset="0"/>
                <a:cs typeface="Arial" panose="020B0604020202020204" pitchFamily="34" charset="0"/>
              </a:rPr>
              <a:t> Access</a:t>
            </a:r>
          </a:p>
        </p:txBody>
      </p:sp>
      <p:sp>
        <p:nvSpPr>
          <p:cNvPr id="55" name="Flecha: pentágono 70">
            <a:extLst>
              <a:ext uri="{FF2B5EF4-FFF2-40B4-BE49-F238E27FC236}">
                <a16:creationId xmlns:a16="http://schemas.microsoft.com/office/drawing/2014/main" id="{AD3CDE21-9026-49AC-9B3F-54E920ED5307}"/>
              </a:ext>
            </a:extLst>
          </p:cNvPr>
          <p:cNvSpPr/>
          <p:nvPr/>
        </p:nvSpPr>
        <p:spPr>
          <a:xfrm>
            <a:off x="3148095" y="3119205"/>
            <a:ext cx="1426819" cy="124065"/>
          </a:xfrm>
          <a:prstGeom prst="homePlate">
            <a:avLst>
              <a:gd name="adj" fmla="val 115257"/>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a:solidFill>
                  <a:prstClr val="white"/>
                </a:solidFill>
                <a:latin typeface="Arial" panose="020B0604020202020204" pitchFamily="34" charset="0"/>
                <a:cs typeface="Arial" panose="020B0604020202020204" pitchFamily="34" charset="0"/>
              </a:rPr>
              <a:t>Mobile Antimalware</a:t>
            </a:r>
          </a:p>
        </p:txBody>
      </p:sp>
      <p:sp>
        <p:nvSpPr>
          <p:cNvPr id="56" name="Pentagon 56">
            <a:extLst>
              <a:ext uri="{FF2B5EF4-FFF2-40B4-BE49-F238E27FC236}">
                <a16:creationId xmlns:a16="http://schemas.microsoft.com/office/drawing/2014/main" id="{55141B85-C7FA-40A2-9EB8-919E8C1AD26A}"/>
              </a:ext>
            </a:extLst>
          </p:cNvPr>
          <p:cNvSpPr/>
          <p:nvPr/>
        </p:nvSpPr>
        <p:spPr>
          <a:xfrm>
            <a:off x="5285399" y="2287074"/>
            <a:ext cx="2025000" cy="125210"/>
          </a:xfrm>
          <a:prstGeom prst="homePlate">
            <a:avLst>
              <a:gd name="adj" fmla="val 101234"/>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ISMS Certification (IEC/ISO 27001)</a:t>
            </a:r>
          </a:p>
        </p:txBody>
      </p:sp>
      <p:sp>
        <p:nvSpPr>
          <p:cNvPr id="58" name="Flecha: pentágono 272">
            <a:extLst>
              <a:ext uri="{FF2B5EF4-FFF2-40B4-BE49-F238E27FC236}">
                <a16:creationId xmlns:a16="http://schemas.microsoft.com/office/drawing/2014/main" id="{C8FC783C-9554-4758-91BD-48F835A5C730}"/>
              </a:ext>
            </a:extLst>
          </p:cNvPr>
          <p:cNvSpPr/>
          <p:nvPr/>
        </p:nvSpPr>
        <p:spPr>
          <a:xfrm>
            <a:off x="319440" y="5062646"/>
            <a:ext cx="2133000"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err="1">
                <a:solidFill>
                  <a:prstClr val="white"/>
                </a:solidFill>
                <a:latin typeface="Arial" panose="020B0604020202020204" pitchFamily="34" charset="0"/>
                <a:cs typeface="Arial" panose="020B0604020202020204" pitchFamily="34" charset="0"/>
              </a:rPr>
              <a:t>Static</a:t>
            </a:r>
            <a:r>
              <a:rPr lang="es-ES_tradnl" sz="675" b="1" dirty="0">
                <a:solidFill>
                  <a:prstClr val="white"/>
                </a:solidFill>
                <a:latin typeface="Arial" panose="020B0604020202020204" pitchFamily="34" charset="0"/>
                <a:cs typeface="Arial" panose="020B0604020202020204" pitchFamily="34" charset="0"/>
              </a:rPr>
              <a:t> and Dynamic </a:t>
            </a:r>
            <a:r>
              <a:rPr lang="es-ES_tradnl" sz="675" b="1" dirty="0" err="1">
                <a:solidFill>
                  <a:prstClr val="white"/>
                </a:solidFill>
                <a:latin typeface="Arial" panose="020B0604020202020204" pitchFamily="34" charset="0"/>
                <a:cs typeface="Arial" panose="020B0604020202020204" pitchFamily="34" charset="0"/>
              </a:rPr>
              <a:t>Code</a:t>
            </a:r>
            <a:r>
              <a:rPr lang="es-ES_tradnl" sz="675" b="1" dirty="0">
                <a:solidFill>
                  <a:prstClr val="white"/>
                </a:solidFill>
                <a:latin typeface="Arial" panose="020B0604020202020204" pitchFamily="34" charset="0"/>
                <a:cs typeface="Arial" panose="020B0604020202020204" pitchFamily="34" charset="0"/>
              </a:rPr>
              <a:t> </a:t>
            </a:r>
            <a:r>
              <a:rPr lang="es-ES_tradnl" sz="675" b="1" dirty="0" err="1">
                <a:solidFill>
                  <a:prstClr val="white"/>
                </a:solidFill>
                <a:latin typeface="Arial" panose="020B0604020202020204" pitchFamily="34" charset="0"/>
                <a:cs typeface="Arial" panose="020B0604020202020204" pitchFamily="34" charset="0"/>
              </a:rPr>
              <a:t>Analysis</a:t>
            </a:r>
            <a:endParaRPr lang="es-ES_tradnl" sz="675" b="1" dirty="0">
              <a:solidFill>
                <a:prstClr val="white"/>
              </a:solidFill>
              <a:latin typeface="Arial" panose="020B0604020202020204" pitchFamily="34" charset="0"/>
              <a:cs typeface="Arial" panose="020B0604020202020204" pitchFamily="34" charset="0"/>
            </a:endParaRPr>
          </a:p>
        </p:txBody>
      </p:sp>
      <p:sp>
        <p:nvSpPr>
          <p:cNvPr id="59" name="Flecha: pentágono 72">
            <a:extLst>
              <a:ext uri="{FF2B5EF4-FFF2-40B4-BE49-F238E27FC236}">
                <a16:creationId xmlns:a16="http://schemas.microsoft.com/office/drawing/2014/main" id="{95A35689-C50A-4FAB-B33E-D1D562048B5E}"/>
              </a:ext>
            </a:extLst>
          </p:cNvPr>
          <p:cNvSpPr/>
          <p:nvPr/>
        </p:nvSpPr>
        <p:spPr>
          <a:xfrm>
            <a:off x="5300369" y="5242485"/>
            <a:ext cx="702000"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err="1">
                <a:solidFill>
                  <a:prstClr val="white"/>
                </a:solidFill>
                <a:latin typeface="Arial" panose="020B0604020202020204" pitchFamily="34" charset="0"/>
                <a:cs typeface="Arial" panose="020B0604020202020204" pitchFamily="34" charset="0"/>
              </a:rPr>
              <a:t>DDoS</a:t>
            </a:r>
            <a:endParaRPr lang="es-ES_tradnl" sz="675" b="1">
              <a:solidFill>
                <a:prstClr val="white"/>
              </a:solidFill>
              <a:latin typeface="Arial" panose="020B0604020202020204" pitchFamily="34" charset="0"/>
              <a:cs typeface="Arial" panose="020B0604020202020204" pitchFamily="34" charset="0"/>
            </a:endParaRPr>
          </a:p>
        </p:txBody>
      </p:sp>
      <p:sp>
        <p:nvSpPr>
          <p:cNvPr id="62" name="Rectangle 101">
            <a:extLst>
              <a:ext uri="{FF2B5EF4-FFF2-40B4-BE49-F238E27FC236}">
                <a16:creationId xmlns:a16="http://schemas.microsoft.com/office/drawing/2014/main" id="{A0CD4DD8-A8E5-4828-B34E-72DD7C5110F8}"/>
              </a:ext>
            </a:extLst>
          </p:cNvPr>
          <p:cNvSpPr/>
          <p:nvPr/>
        </p:nvSpPr>
        <p:spPr>
          <a:xfrm>
            <a:off x="321324" y="5841094"/>
            <a:ext cx="8514320" cy="152695"/>
          </a:xfrm>
          <a:prstGeom prst="rect">
            <a:avLst/>
          </a:prstGeom>
          <a:solidFill>
            <a:schemeClr val="accent1">
              <a:alpha val="50000"/>
            </a:schemeClr>
          </a:solidFill>
          <a:ln>
            <a:solidFill>
              <a:srgbClr val="77777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788" b="1" dirty="0">
                <a:solidFill>
                  <a:schemeClr val="tx1"/>
                </a:solidFill>
                <a:latin typeface="Arial" panose="020B0604020202020204" pitchFamily="34" charset="0"/>
                <a:cs typeface="Arial" panose="020B0604020202020204" pitchFamily="34" charset="0"/>
              </a:rPr>
              <a:t>OPERACIONES DE SEGURIDAD</a:t>
            </a:r>
            <a:endParaRPr lang="es-ES" sz="788" b="1" dirty="0">
              <a:solidFill>
                <a:schemeClr val="tx1"/>
              </a:solidFill>
              <a:latin typeface="Arial" panose="020B0604020202020204" pitchFamily="34" charset="0"/>
              <a:cs typeface="Arial" panose="020B0604020202020204" pitchFamily="34" charset="0"/>
            </a:endParaRPr>
          </a:p>
        </p:txBody>
      </p:sp>
      <p:sp>
        <p:nvSpPr>
          <p:cNvPr id="63" name="Pentagon 56">
            <a:extLst>
              <a:ext uri="{FF2B5EF4-FFF2-40B4-BE49-F238E27FC236}">
                <a16:creationId xmlns:a16="http://schemas.microsoft.com/office/drawing/2014/main" id="{1A30ADA1-7870-4C36-950B-1201FDF63B70}"/>
              </a:ext>
            </a:extLst>
          </p:cNvPr>
          <p:cNvSpPr/>
          <p:nvPr/>
        </p:nvSpPr>
        <p:spPr>
          <a:xfrm>
            <a:off x="2155130" y="6444372"/>
            <a:ext cx="1421115" cy="125210"/>
          </a:xfrm>
          <a:prstGeom prst="homePlate">
            <a:avLst>
              <a:gd name="adj" fmla="val 99622"/>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Crisis Management</a:t>
            </a:r>
          </a:p>
        </p:txBody>
      </p:sp>
      <p:sp>
        <p:nvSpPr>
          <p:cNvPr id="64" name="Flecha: pentágono 271">
            <a:extLst>
              <a:ext uri="{FF2B5EF4-FFF2-40B4-BE49-F238E27FC236}">
                <a16:creationId xmlns:a16="http://schemas.microsoft.com/office/drawing/2014/main" id="{C578C4AC-EA76-4690-94AA-E7BCD814EC65}"/>
              </a:ext>
            </a:extLst>
          </p:cNvPr>
          <p:cNvSpPr/>
          <p:nvPr/>
        </p:nvSpPr>
        <p:spPr>
          <a:xfrm>
            <a:off x="6701768" y="3345003"/>
            <a:ext cx="1404000"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err="1">
                <a:solidFill>
                  <a:prstClr val="white"/>
                </a:solidFill>
                <a:latin typeface="Arial" panose="020B0604020202020204" pitchFamily="34" charset="0"/>
                <a:cs typeface="Arial" panose="020B0604020202020204" pitchFamily="34" charset="0"/>
              </a:rPr>
              <a:t>User</a:t>
            </a:r>
            <a:r>
              <a:rPr lang="es-ES_tradnl" sz="675" b="1" dirty="0">
                <a:solidFill>
                  <a:prstClr val="white"/>
                </a:solidFill>
                <a:latin typeface="Arial" panose="020B0604020202020204" pitchFamily="34" charset="0"/>
                <a:cs typeface="Arial" panose="020B0604020202020204" pitchFamily="34" charset="0"/>
              </a:rPr>
              <a:t> </a:t>
            </a:r>
            <a:r>
              <a:rPr lang="es-ES_tradnl" sz="675" b="1" dirty="0" err="1">
                <a:solidFill>
                  <a:prstClr val="white"/>
                </a:solidFill>
                <a:latin typeface="Arial" panose="020B0604020202020204" pitchFamily="34" charset="0"/>
                <a:cs typeface="Arial" panose="020B0604020202020204" pitchFamily="34" charset="0"/>
              </a:rPr>
              <a:t>Entity</a:t>
            </a:r>
            <a:r>
              <a:rPr lang="es-ES_tradnl" sz="675" b="1" dirty="0">
                <a:solidFill>
                  <a:prstClr val="white"/>
                </a:solidFill>
                <a:latin typeface="Arial" panose="020B0604020202020204" pitchFamily="34" charset="0"/>
                <a:cs typeface="Arial" panose="020B0604020202020204" pitchFamily="34" charset="0"/>
              </a:rPr>
              <a:t> &amp; </a:t>
            </a:r>
            <a:r>
              <a:rPr lang="es-ES_tradnl" sz="675" b="1" dirty="0" err="1">
                <a:solidFill>
                  <a:prstClr val="white"/>
                </a:solidFill>
                <a:latin typeface="Arial" panose="020B0604020202020204" pitchFamily="34" charset="0"/>
                <a:cs typeface="Arial" panose="020B0604020202020204" pitchFamily="34" charset="0"/>
              </a:rPr>
              <a:t>Behavior</a:t>
            </a:r>
            <a:r>
              <a:rPr lang="es-ES_tradnl" sz="675" b="1" dirty="0">
                <a:solidFill>
                  <a:prstClr val="white"/>
                </a:solidFill>
                <a:latin typeface="Arial" panose="020B0604020202020204" pitchFamily="34" charset="0"/>
                <a:cs typeface="Arial" panose="020B0604020202020204" pitchFamily="34" charset="0"/>
              </a:rPr>
              <a:t> </a:t>
            </a:r>
            <a:r>
              <a:rPr lang="es-ES_tradnl" sz="675" b="1" dirty="0" err="1">
                <a:solidFill>
                  <a:prstClr val="white"/>
                </a:solidFill>
                <a:latin typeface="Arial" panose="020B0604020202020204" pitchFamily="34" charset="0"/>
                <a:cs typeface="Arial" panose="020B0604020202020204" pitchFamily="34" charset="0"/>
              </a:rPr>
              <a:t>Analytics</a:t>
            </a:r>
            <a:endParaRPr lang="es-ES_tradnl" sz="675" b="1" dirty="0">
              <a:solidFill>
                <a:prstClr val="white"/>
              </a:solidFill>
              <a:latin typeface="Arial" panose="020B0604020202020204" pitchFamily="34" charset="0"/>
              <a:cs typeface="Arial" panose="020B0604020202020204" pitchFamily="34" charset="0"/>
            </a:endParaRPr>
          </a:p>
        </p:txBody>
      </p:sp>
      <p:sp>
        <p:nvSpPr>
          <p:cNvPr id="65" name="Pentagon 51">
            <a:extLst>
              <a:ext uri="{FF2B5EF4-FFF2-40B4-BE49-F238E27FC236}">
                <a16:creationId xmlns:a16="http://schemas.microsoft.com/office/drawing/2014/main" id="{25D1DED9-5F63-40AA-81EE-4EBB9BE7F5D5}"/>
              </a:ext>
            </a:extLst>
          </p:cNvPr>
          <p:cNvSpPr/>
          <p:nvPr/>
        </p:nvSpPr>
        <p:spPr>
          <a:xfrm>
            <a:off x="2444722" y="6040221"/>
            <a:ext cx="6390867" cy="125210"/>
          </a:xfrm>
          <a:prstGeom prst="homePlate">
            <a:avLst>
              <a:gd name="adj" fmla="val 81874"/>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a:solidFill>
                  <a:prstClr val="white"/>
                </a:solidFill>
                <a:latin typeface="Arial" panose="020B0604020202020204" pitchFamily="34" charset="0"/>
                <a:cs typeface="Arial" panose="020B0604020202020204" pitchFamily="34" charset="0"/>
              </a:rPr>
              <a:t>Advanced Intelligence and Hunting capabilities, continuous improvement and automation</a:t>
            </a:r>
          </a:p>
        </p:txBody>
      </p:sp>
      <p:sp>
        <p:nvSpPr>
          <p:cNvPr id="66" name="Flecha: pentágono 157">
            <a:extLst>
              <a:ext uri="{FF2B5EF4-FFF2-40B4-BE49-F238E27FC236}">
                <a16:creationId xmlns:a16="http://schemas.microsoft.com/office/drawing/2014/main" id="{41604BF2-D5AF-40AE-B744-4FC4B06CE1ED}"/>
              </a:ext>
            </a:extLst>
          </p:cNvPr>
          <p:cNvSpPr/>
          <p:nvPr/>
        </p:nvSpPr>
        <p:spPr>
          <a:xfrm>
            <a:off x="1747437" y="5248963"/>
            <a:ext cx="1414020"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a:solidFill>
                  <a:prstClr val="white"/>
                </a:solidFill>
                <a:latin typeface="Arial" panose="020B0604020202020204" pitchFamily="34" charset="0"/>
                <a:cs typeface="Arial" panose="020B0604020202020204" pitchFamily="34" charset="0"/>
              </a:rPr>
              <a:t>DAST</a:t>
            </a:r>
          </a:p>
        </p:txBody>
      </p:sp>
      <p:sp>
        <p:nvSpPr>
          <p:cNvPr id="67" name="Rectangle 108">
            <a:extLst>
              <a:ext uri="{FF2B5EF4-FFF2-40B4-BE49-F238E27FC236}">
                <a16:creationId xmlns:a16="http://schemas.microsoft.com/office/drawing/2014/main" id="{FFD2E6CB-9C80-4671-91D9-C439FE20928D}"/>
              </a:ext>
            </a:extLst>
          </p:cNvPr>
          <p:cNvSpPr/>
          <p:nvPr/>
        </p:nvSpPr>
        <p:spPr>
          <a:xfrm>
            <a:off x="315545" y="4852054"/>
            <a:ext cx="8520099" cy="152695"/>
          </a:xfrm>
          <a:prstGeom prst="rect">
            <a:avLst/>
          </a:prstGeom>
          <a:solidFill>
            <a:schemeClr val="accent1">
              <a:alpha val="50000"/>
            </a:schemeClr>
          </a:solidFill>
          <a:ln>
            <a:solidFill>
              <a:srgbClr val="77777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788" b="1" dirty="0">
                <a:solidFill>
                  <a:schemeClr val="tx1"/>
                </a:solidFill>
                <a:latin typeface="Arial" panose="020B0604020202020204" pitchFamily="34" charset="0"/>
                <a:cs typeface="Arial" panose="020B0604020202020204" pitchFamily="34" charset="0"/>
              </a:rPr>
              <a:t>SEGURIDAD EN APLICACIONES</a:t>
            </a:r>
            <a:endParaRPr lang="es-ES" sz="788" b="1" dirty="0">
              <a:solidFill>
                <a:schemeClr val="tx1"/>
              </a:solidFill>
              <a:latin typeface="Arial" panose="020B0604020202020204" pitchFamily="34" charset="0"/>
              <a:cs typeface="Arial" panose="020B0604020202020204" pitchFamily="34" charset="0"/>
            </a:endParaRPr>
          </a:p>
        </p:txBody>
      </p:sp>
      <p:sp>
        <p:nvSpPr>
          <p:cNvPr id="105" name="Flecha: pentágono 70">
            <a:extLst>
              <a:ext uri="{FF2B5EF4-FFF2-40B4-BE49-F238E27FC236}">
                <a16:creationId xmlns:a16="http://schemas.microsoft.com/office/drawing/2014/main" id="{91129AB8-26AC-4009-8A0E-500F30B9ECFE}"/>
              </a:ext>
            </a:extLst>
          </p:cNvPr>
          <p:cNvSpPr/>
          <p:nvPr/>
        </p:nvSpPr>
        <p:spPr>
          <a:xfrm>
            <a:off x="1028700" y="3594649"/>
            <a:ext cx="1788124"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a:solidFill>
                  <a:prstClr val="white"/>
                </a:solidFill>
                <a:latin typeface="Arial" panose="020B0604020202020204" pitchFamily="34" charset="0"/>
                <a:cs typeface="Arial" panose="020B0604020202020204" pitchFamily="34" charset="0"/>
              </a:rPr>
              <a:t>EDR </a:t>
            </a:r>
            <a:r>
              <a:rPr lang="es-ES_tradnl" sz="675" b="1" dirty="0" err="1">
                <a:solidFill>
                  <a:prstClr val="white"/>
                </a:solidFill>
                <a:latin typeface="Arial" panose="020B0604020202020204" pitchFamily="34" charset="0"/>
                <a:cs typeface="Arial" panose="020B0604020202020204" pitchFamily="34" charset="0"/>
              </a:rPr>
              <a:t>Implementation</a:t>
            </a:r>
            <a:endParaRPr lang="es-ES_tradnl" sz="675" b="1" dirty="0">
              <a:solidFill>
                <a:prstClr val="white"/>
              </a:solidFill>
              <a:latin typeface="Arial" panose="020B0604020202020204" pitchFamily="34" charset="0"/>
              <a:cs typeface="Arial" panose="020B0604020202020204" pitchFamily="34" charset="0"/>
            </a:endParaRPr>
          </a:p>
        </p:txBody>
      </p:sp>
      <p:sp>
        <p:nvSpPr>
          <p:cNvPr id="106" name="Pentagon 51">
            <a:extLst>
              <a:ext uri="{FF2B5EF4-FFF2-40B4-BE49-F238E27FC236}">
                <a16:creationId xmlns:a16="http://schemas.microsoft.com/office/drawing/2014/main" id="{8A8203B3-7E9E-4ADC-A5FF-2A8F6A3BBE15}"/>
              </a:ext>
            </a:extLst>
          </p:cNvPr>
          <p:cNvSpPr/>
          <p:nvPr/>
        </p:nvSpPr>
        <p:spPr>
          <a:xfrm>
            <a:off x="320693" y="2680036"/>
            <a:ext cx="8508443" cy="125210"/>
          </a:xfrm>
          <a:prstGeom prst="homePlate">
            <a:avLst>
              <a:gd name="adj" fmla="val 89942"/>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Security Awareness Campaigns</a:t>
            </a:r>
          </a:p>
        </p:txBody>
      </p:sp>
      <p:sp>
        <p:nvSpPr>
          <p:cNvPr id="69" name="Pentagon 56">
            <a:extLst>
              <a:ext uri="{FF2B5EF4-FFF2-40B4-BE49-F238E27FC236}">
                <a16:creationId xmlns:a16="http://schemas.microsoft.com/office/drawing/2014/main" id="{17D2F58A-DD42-465F-A4FD-E32101584A61}"/>
              </a:ext>
            </a:extLst>
          </p:cNvPr>
          <p:cNvSpPr/>
          <p:nvPr/>
        </p:nvSpPr>
        <p:spPr>
          <a:xfrm>
            <a:off x="2444724" y="1955220"/>
            <a:ext cx="2840674" cy="125210"/>
          </a:xfrm>
          <a:prstGeom prst="homePlate">
            <a:avLst>
              <a:gd name="adj" fmla="val 94782"/>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Data Classification</a:t>
            </a:r>
          </a:p>
        </p:txBody>
      </p:sp>
      <p:sp>
        <p:nvSpPr>
          <p:cNvPr id="70" name="Rectangle 74">
            <a:extLst>
              <a:ext uri="{FF2B5EF4-FFF2-40B4-BE49-F238E27FC236}">
                <a16:creationId xmlns:a16="http://schemas.microsoft.com/office/drawing/2014/main" id="{6551502E-8DAF-40AE-B3AD-BE368DB0A7DE}"/>
              </a:ext>
            </a:extLst>
          </p:cNvPr>
          <p:cNvSpPr/>
          <p:nvPr/>
        </p:nvSpPr>
        <p:spPr>
          <a:xfrm>
            <a:off x="307762" y="3874421"/>
            <a:ext cx="8521378" cy="152695"/>
          </a:xfrm>
          <a:prstGeom prst="rect">
            <a:avLst/>
          </a:prstGeom>
          <a:solidFill>
            <a:schemeClr val="accent1">
              <a:alpha val="50000"/>
            </a:schemeClr>
          </a:solidFill>
          <a:ln>
            <a:solidFill>
              <a:srgbClr val="77777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788" b="1" dirty="0">
                <a:solidFill>
                  <a:schemeClr val="tx1"/>
                </a:solidFill>
                <a:latin typeface="Arial" panose="020B0604020202020204" pitchFamily="34" charset="0"/>
                <a:cs typeface="Arial" panose="020B0604020202020204" pitchFamily="34" charset="0"/>
              </a:rPr>
              <a:t>GESTIÓN DE IDENTIDADES Y ACCESOS</a:t>
            </a:r>
            <a:endParaRPr lang="es-ES" sz="788" b="1" dirty="0">
              <a:solidFill>
                <a:schemeClr val="tx1"/>
              </a:solidFill>
              <a:latin typeface="Arial" panose="020B0604020202020204" pitchFamily="34" charset="0"/>
              <a:cs typeface="Arial" panose="020B0604020202020204" pitchFamily="34" charset="0"/>
            </a:endParaRPr>
          </a:p>
        </p:txBody>
      </p:sp>
      <p:sp>
        <p:nvSpPr>
          <p:cNvPr id="71" name="Pentagon 47">
            <a:extLst>
              <a:ext uri="{FF2B5EF4-FFF2-40B4-BE49-F238E27FC236}">
                <a16:creationId xmlns:a16="http://schemas.microsoft.com/office/drawing/2014/main" id="{79A90EFE-8F66-4A39-A7D0-8D0463C4361B}"/>
              </a:ext>
            </a:extLst>
          </p:cNvPr>
          <p:cNvSpPr/>
          <p:nvPr/>
        </p:nvSpPr>
        <p:spPr>
          <a:xfrm>
            <a:off x="4576718" y="4106766"/>
            <a:ext cx="1200146" cy="125210"/>
          </a:xfrm>
          <a:prstGeom prst="homePlate">
            <a:avLst>
              <a:gd name="adj" fmla="val 57675"/>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PAM Extended Capabilities</a:t>
            </a:r>
          </a:p>
        </p:txBody>
      </p:sp>
      <p:sp>
        <p:nvSpPr>
          <p:cNvPr id="72" name="Flecha: pentágono 70">
            <a:extLst>
              <a:ext uri="{FF2B5EF4-FFF2-40B4-BE49-F238E27FC236}">
                <a16:creationId xmlns:a16="http://schemas.microsoft.com/office/drawing/2014/main" id="{8F670CE9-95B8-4879-928E-52467166B193}"/>
              </a:ext>
            </a:extLst>
          </p:cNvPr>
          <p:cNvSpPr/>
          <p:nvPr/>
        </p:nvSpPr>
        <p:spPr>
          <a:xfrm>
            <a:off x="313968" y="4581840"/>
            <a:ext cx="8520098" cy="124065"/>
          </a:xfrm>
          <a:prstGeom prst="homePlate">
            <a:avLst>
              <a:gd name="adj" fmla="val 80935"/>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a:solidFill>
                  <a:prstClr val="white"/>
                </a:solidFill>
                <a:latin typeface="Arial" panose="020B0604020202020204" pitchFamily="34" charset="0"/>
                <a:cs typeface="Arial" panose="020B0604020202020204" pitchFamily="34" charset="0"/>
              </a:rPr>
              <a:t>I</a:t>
            </a:r>
            <a:r>
              <a:rPr lang="es-ES" sz="675" b="1" dirty="0" err="1">
                <a:solidFill>
                  <a:prstClr val="white"/>
                </a:solidFill>
                <a:latin typeface="Arial" panose="020B0604020202020204" pitchFamily="34" charset="0"/>
                <a:cs typeface="Arial" panose="020B0604020202020204" pitchFamily="34" charset="0"/>
              </a:rPr>
              <a:t>dentity</a:t>
            </a:r>
            <a:r>
              <a:rPr lang="es-ES" sz="675" b="1" dirty="0">
                <a:solidFill>
                  <a:prstClr val="white"/>
                </a:solidFill>
                <a:latin typeface="Arial" panose="020B0604020202020204" pitchFamily="34" charset="0"/>
                <a:cs typeface="Arial" panose="020B0604020202020204" pitchFamily="34" charset="0"/>
              </a:rPr>
              <a:t> </a:t>
            </a:r>
            <a:r>
              <a:rPr lang="es-ES" sz="675" b="1" dirty="0" err="1">
                <a:solidFill>
                  <a:prstClr val="white"/>
                </a:solidFill>
                <a:latin typeface="Arial" panose="020B0604020202020204" pitchFamily="34" charset="0"/>
                <a:cs typeface="Arial" panose="020B0604020202020204" pitchFamily="34" charset="0"/>
              </a:rPr>
              <a:t>Governance</a:t>
            </a:r>
            <a:endParaRPr lang="es-ES_tradnl" sz="675" b="1" dirty="0">
              <a:solidFill>
                <a:prstClr val="white"/>
              </a:solidFill>
              <a:latin typeface="Arial" panose="020B0604020202020204" pitchFamily="34" charset="0"/>
              <a:cs typeface="Arial" panose="020B0604020202020204" pitchFamily="34" charset="0"/>
            </a:endParaRPr>
          </a:p>
        </p:txBody>
      </p:sp>
      <p:sp>
        <p:nvSpPr>
          <p:cNvPr id="73" name="Flecha: pentágono 73">
            <a:extLst>
              <a:ext uri="{FF2B5EF4-FFF2-40B4-BE49-F238E27FC236}">
                <a16:creationId xmlns:a16="http://schemas.microsoft.com/office/drawing/2014/main" id="{0BF53757-EA05-465B-9386-73CB3BB65A5A}"/>
              </a:ext>
            </a:extLst>
          </p:cNvPr>
          <p:cNvSpPr/>
          <p:nvPr/>
        </p:nvSpPr>
        <p:spPr>
          <a:xfrm>
            <a:off x="3157772" y="4342435"/>
            <a:ext cx="1094111"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err="1">
                <a:solidFill>
                  <a:prstClr val="white"/>
                </a:solidFill>
                <a:latin typeface="Arial" panose="020B0604020202020204" pitchFamily="34" charset="0"/>
                <a:cs typeface="Arial" panose="020B0604020202020204" pitchFamily="34" charset="0"/>
              </a:rPr>
              <a:t>Public</a:t>
            </a:r>
            <a:r>
              <a:rPr lang="es-ES_tradnl" sz="675" b="1">
                <a:solidFill>
                  <a:prstClr val="white"/>
                </a:solidFill>
                <a:latin typeface="Arial" panose="020B0604020202020204" pitchFamily="34" charset="0"/>
                <a:cs typeface="Arial" panose="020B0604020202020204" pitchFamily="34" charset="0"/>
              </a:rPr>
              <a:t> Key </a:t>
            </a:r>
            <a:r>
              <a:rPr lang="es-ES_tradnl" sz="675" b="1" err="1">
                <a:solidFill>
                  <a:prstClr val="white"/>
                </a:solidFill>
                <a:latin typeface="Arial" panose="020B0604020202020204" pitchFamily="34" charset="0"/>
                <a:cs typeface="Arial" panose="020B0604020202020204" pitchFamily="34" charset="0"/>
              </a:rPr>
              <a:t>Infrastructure</a:t>
            </a:r>
            <a:endParaRPr lang="es-ES_tradnl" sz="675" b="1">
              <a:solidFill>
                <a:prstClr val="white"/>
              </a:solidFill>
              <a:latin typeface="Arial" panose="020B0604020202020204" pitchFamily="34" charset="0"/>
              <a:cs typeface="Arial" panose="020B0604020202020204" pitchFamily="34" charset="0"/>
            </a:endParaRPr>
          </a:p>
        </p:txBody>
      </p:sp>
      <p:sp>
        <p:nvSpPr>
          <p:cNvPr id="75" name="Flecha: pentágono 157">
            <a:extLst>
              <a:ext uri="{FF2B5EF4-FFF2-40B4-BE49-F238E27FC236}">
                <a16:creationId xmlns:a16="http://schemas.microsoft.com/office/drawing/2014/main" id="{331992E5-6B2A-4DD1-B214-EAD7E82B06DB}"/>
              </a:ext>
            </a:extLst>
          </p:cNvPr>
          <p:cNvSpPr/>
          <p:nvPr/>
        </p:nvSpPr>
        <p:spPr>
          <a:xfrm>
            <a:off x="314219" y="5631558"/>
            <a:ext cx="8521375"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err="1">
                <a:solidFill>
                  <a:prstClr val="white"/>
                </a:solidFill>
                <a:latin typeface="Arial" panose="020B0604020202020204" pitchFamily="34" charset="0"/>
                <a:cs typeface="Arial" panose="020B0604020202020204" pitchFamily="34" charset="0"/>
              </a:rPr>
              <a:t>DevSecpOps</a:t>
            </a:r>
            <a:endParaRPr lang="es-ES_tradnl" sz="675" b="1" dirty="0">
              <a:solidFill>
                <a:prstClr val="white"/>
              </a:solidFill>
              <a:latin typeface="Arial" panose="020B0604020202020204" pitchFamily="34" charset="0"/>
              <a:cs typeface="Arial" panose="020B0604020202020204" pitchFamily="34" charset="0"/>
            </a:endParaRPr>
          </a:p>
        </p:txBody>
      </p:sp>
      <p:sp>
        <p:nvSpPr>
          <p:cNvPr id="76" name="Flecha: pentágono 272">
            <a:extLst>
              <a:ext uri="{FF2B5EF4-FFF2-40B4-BE49-F238E27FC236}">
                <a16:creationId xmlns:a16="http://schemas.microsoft.com/office/drawing/2014/main" id="{F3A4553C-FF2A-44DB-8B57-CC5DC8F29E69}"/>
              </a:ext>
            </a:extLst>
          </p:cNvPr>
          <p:cNvSpPr/>
          <p:nvPr/>
        </p:nvSpPr>
        <p:spPr>
          <a:xfrm>
            <a:off x="3167369" y="5064719"/>
            <a:ext cx="2133000"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a:solidFill>
                  <a:prstClr val="white"/>
                </a:solidFill>
                <a:latin typeface="Arial" panose="020B0604020202020204" pitchFamily="34" charset="0"/>
                <a:cs typeface="Arial" panose="020B0604020202020204" pitchFamily="34" charset="0"/>
              </a:rPr>
              <a:t>Zero Trust </a:t>
            </a:r>
            <a:r>
              <a:rPr lang="es-ES_tradnl" sz="675" b="1" dirty="0" err="1">
                <a:solidFill>
                  <a:prstClr val="white"/>
                </a:solidFill>
                <a:latin typeface="Arial" panose="020B0604020202020204" pitchFamily="34" charset="0"/>
                <a:cs typeface="Arial" panose="020B0604020202020204" pitchFamily="34" charset="0"/>
              </a:rPr>
              <a:t>Model</a:t>
            </a:r>
            <a:r>
              <a:rPr lang="es-ES_tradnl" sz="675" b="1" dirty="0">
                <a:solidFill>
                  <a:prstClr val="white"/>
                </a:solidFill>
                <a:latin typeface="Arial" panose="020B0604020202020204" pitchFamily="34" charset="0"/>
                <a:cs typeface="Arial" panose="020B0604020202020204" pitchFamily="34" charset="0"/>
              </a:rPr>
              <a:t>: </a:t>
            </a:r>
            <a:r>
              <a:rPr lang="es-ES_tradnl" sz="675" b="1" dirty="0" err="1">
                <a:solidFill>
                  <a:prstClr val="white"/>
                </a:solidFill>
                <a:latin typeface="Arial" panose="020B0604020202020204" pitchFamily="34" charset="0"/>
                <a:cs typeface="Arial" panose="020B0604020202020204" pitchFamily="34" charset="0"/>
              </a:rPr>
              <a:t>Applications</a:t>
            </a:r>
            <a:r>
              <a:rPr lang="es-ES_tradnl" sz="675" b="1" dirty="0">
                <a:solidFill>
                  <a:prstClr val="white"/>
                </a:solidFill>
                <a:latin typeface="Arial" panose="020B0604020202020204" pitchFamily="34" charset="0"/>
                <a:cs typeface="Arial" panose="020B0604020202020204" pitchFamily="34" charset="0"/>
              </a:rPr>
              <a:t> </a:t>
            </a:r>
            <a:r>
              <a:rPr lang="es-ES_tradnl" sz="675" b="1" dirty="0" err="1">
                <a:solidFill>
                  <a:prstClr val="white"/>
                </a:solidFill>
                <a:latin typeface="Arial" panose="020B0604020202020204" pitchFamily="34" charset="0"/>
                <a:cs typeface="Arial" panose="020B0604020202020204" pitchFamily="34" charset="0"/>
              </a:rPr>
              <a:t>Protection</a:t>
            </a:r>
            <a:endParaRPr lang="es-ES_tradnl" sz="675" b="1" dirty="0">
              <a:solidFill>
                <a:prstClr val="white"/>
              </a:solidFill>
              <a:latin typeface="Arial" panose="020B0604020202020204" pitchFamily="34" charset="0"/>
              <a:cs typeface="Arial" panose="020B0604020202020204" pitchFamily="34" charset="0"/>
            </a:endParaRPr>
          </a:p>
        </p:txBody>
      </p:sp>
      <p:sp>
        <p:nvSpPr>
          <p:cNvPr id="77" name="Flecha: pentágono 73">
            <a:extLst>
              <a:ext uri="{FF2B5EF4-FFF2-40B4-BE49-F238E27FC236}">
                <a16:creationId xmlns:a16="http://schemas.microsoft.com/office/drawing/2014/main" id="{5171806A-E71A-42E4-8660-B60587125BD5}"/>
              </a:ext>
            </a:extLst>
          </p:cNvPr>
          <p:cNvSpPr/>
          <p:nvPr/>
        </p:nvSpPr>
        <p:spPr>
          <a:xfrm>
            <a:off x="5995566" y="3604212"/>
            <a:ext cx="1413985"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a:solidFill>
                  <a:prstClr val="white"/>
                </a:solidFill>
                <a:latin typeface="Arial" panose="020B0604020202020204" pitchFamily="34" charset="0"/>
                <a:cs typeface="Arial" panose="020B0604020202020204" pitchFamily="34" charset="0"/>
              </a:rPr>
              <a:t>Zero-Trust: Browser </a:t>
            </a:r>
            <a:r>
              <a:rPr lang="es-ES_tradnl" sz="675" b="1" dirty="0" err="1">
                <a:solidFill>
                  <a:prstClr val="white"/>
                </a:solidFill>
                <a:latin typeface="Arial" panose="020B0604020202020204" pitchFamily="34" charset="0"/>
                <a:cs typeface="Arial" panose="020B0604020202020204" pitchFamily="34" charset="0"/>
              </a:rPr>
              <a:t>Isolation</a:t>
            </a:r>
            <a:endParaRPr lang="es-ES_tradnl" sz="675" b="1" dirty="0">
              <a:solidFill>
                <a:prstClr val="white"/>
              </a:solidFill>
              <a:latin typeface="Arial" panose="020B0604020202020204" pitchFamily="34" charset="0"/>
              <a:cs typeface="Arial" panose="020B0604020202020204" pitchFamily="34" charset="0"/>
            </a:endParaRPr>
          </a:p>
        </p:txBody>
      </p:sp>
      <p:sp>
        <p:nvSpPr>
          <p:cNvPr id="78" name="Flecha: pentágono 272">
            <a:extLst>
              <a:ext uri="{FF2B5EF4-FFF2-40B4-BE49-F238E27FC236}">
                <a16:creationId xmlns:a16="http://schemas.microsoft.com/office/drawing/2014/main" id="{E8FCA4D9-02FD-4D83-B24F-A9F30421172F}"/>
              </a:ext>
            </a:extLst>
          </p:cNvPr>
          <p:cNvSpPr/>
          <p:nvPr/>
        </p:nvSpPr>
        <p:spPr>
          <a:xfrm>
            <a:off x="319439" y="5429296"/>
            <a:ext cx="8509689"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err="1">
                <a:solidFill>
                  <a:prstClr val="white"/>
                </a:solidFill>
                <a:latin typeface="Arial" panose="020B0604020202020204" pitchFamily="34" charset="0"/>
                <a:cs typeface="Arial" panose="020B0604020202020204" pitchFamily="34" charset="0"/>
              </a:rPr>
              <a:t>Application</a:t>
            </a:r>
            <a:r>
              <a:rPr lang="es-ES_tradnl" sz="675" b="1" dirty="0">
                <a:solidFill>
                  <a:prstClr val="white"/>
                </a:solidFill>
                <a:latin typeface="Arial" panose="020B0604020202020204" pitchFamily="34" charset="0"/>
                <a:cs typeface="Arial" panose="020B0604020202020204" pitchFamily="34" charset="0"/>
              </a:rPr>
              <a:t> </a:t>
            </a:r>
            <a:r>
              <a:rPr lang="es-ES_tradnl" sz="675" b="1" dirty="0" err="1">
                <a:solidFill>
                  <a:prstClr val="white"/>
                </a:solidFill>
                <a:latin typeface="Arial" panose="020B0604020202020204" pitchFamily="34" charset="0"/>
                <a:cs typeface="Arial" panose="020B0604020202020204" pitchFamily="34" charset="0"/>
              </a:rPr>
              <a:t>Vulnerability</a:t>
            </a:r>
            <a:r>
              <a:rPr lang="es-ES_tradnl" sz="675" b="1" dirty="0">
                <a:solidFill>
                  <a:prstClr val="white"/>
                </a:solidFill>
                <a:latin typeface="Arial" panose="020B0604020202020204" pitchFamily="34" charset="0"/>
                <a:cs typeface="Arial" panose="020B0604020202020204" pitchFamily="34" charset="0"/>
              </a:rPr>
              <a:t> Management </a:t>
            </a:r>
            <a:r>
              <a:rPr lang="es-ES_tradnl" sz="675" b="1" dirty="0" err="1">
                <a:solidFill>
                  <a:prstClr val="white"/>
                </a:solidFill>
                <a:latin typeface="Arial" panose="020B0604020202020204" pitchFamily="34" charset="0"/>
                <a:cs typeface="Arial" panose="020B0604020202020204" pitchFamily="34" charset="0"/>
              </a:rPr>
              <a:t>Program</a:t>
            </a:r>
            <a:endParaRPr lang="es-ES_tradnl" sz="675" b="1" dirty="0">
              <a:solidFill>
                <a:prstClr val="white"/>
              </a:solidFill>
              <a:latin typeface="Arial" panose="020B0604020202020204" pitchFamily="34" charset="0"/>
              <a:cs typeface="Arial" panose="020B0604020202020204" pitchFamily="34" charset="0"/>
            </a:endParaRPr>
          </a:p>
        </p:txBody>
      </p:sp>
      <p:sp>
        <p:nvSpPr>
          <p:cNvPr id="79" name="Flecha: pentágono 73">
            <a:extLst>
              <a:ext uri="{FF2B5EF4-FFF2-40B4-BE49-F238E27FC236}">
                <a16:creationId xmlns:a16="http://schemas.microsoft.com/office/drawing/2014/main" id="{D0479BE4-9472-4E94-B29E-18187A98D076}"/>
              </a:ext>
            </a:extLst>
          </p:cNvPr>
          <p:cNvSpPr/>
          <p:nvPr/>
        </p:nvSpPr>
        <p:spPr>
          <a:xfrm>
            <a:off x="1018448" y="4347276"/>
            <a:ext cx="1413540"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a:solidFill>
                  <a:prstClr val="white"/>
                </a:solidFill>
                <a:latin typeface="Arial" panose="020B0604020202020204" pitchFamily="34" charset="0"/>
                <a:cs typeface="Arial" panose="020B0604020202020204" pitchFamily="34" charset="0"/>
              </a:rPr>
              <a:t>B2B / B2C</a:t>
            </a:r>
          </a:p>
        </p:txBody>
      </p:sp>
      <p:sp>
        <p:nvSpPr>
          <p:cNvPr id="82" name="Flecha: pentágono 69">
            <a:extLst>
              <a:ext uri="{FF2B5EF4-FFF2-40B4-BE49-F238E27FC236}">
                <a16:creationId xmlns:a16="http://schemas.microsoft.com/office/drawing/2014/main" id="{868C8BA4-C710-42C2-BE23-D4910C89995C}"/>
              </a:ext>
            </a:extLst>
          </p:cNvPr>
          <p:cNvSpPr/>
          <p:nvPr/>
        </p:nvSpPr>
        <p:spPr>
          <a:xfrm>
            <a:off x="8131283" y="6428305"/>
            <a:ext cx="704312"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675" b="1" dirty="0" err="1">
                <a:solidFill>
                  <a:prstClr val="white"/>
                </a:solidFill>
                <a:latin typeface="Arial" panose="020B0604020202020204" pitchFamily="34" charset="0"/>
                <a:cs typeface="Arial" panose="020B0604020202020204" pitchFamily="34" charset="0"/>
              </a:rPr>
              <a:t>Wargaming</a:t>
            </a:r>
            <a:r>
              <a:rPr lang="es-ES" sz="675" b="1" dirty="0">
                <a:solidFill>
                  <a:prstClr val="white"/>
                </a:solidFill>
                <a:latin typeface="Arial" panose="020B0604020202020204" pitchFamily="34" charset="0"/>
                <a:cs typeface="Arial" panose="020B0604020202020204" pitchFamily="34" charset="0"/>
              </a:rPr>
              <a:t> </a:t>
            </a:r>
            <a:endParaRPr lang="es-ES_tradnl" sz="675" b="1" dirty="0">
              <a:solidFill>
                <a:prstClr val="white"/>
              </a:solidFill>
              <a:latin typeface="Arial" panose="020B0604020202020204" pitchFamily="34" charset="0"/>
              <a:cs typeface="Arial" panose="020B0604020202020204" pitchFamily="34" charset="0"/>
            </a:endParaRPr>
          </a:p>
        </p:txBody>
      </p:sp>
      <p:sp>
        <p:nvSpPr>
          <p:cNvPr id="83" name="Flecha: pentágono 70">
            <a:extLst>
              <a:ext uri="{FF2B5EF4-FFF2-40B4-BE49-F238E27FC236}">
                <a16:creationId xmlns:a16="http://schemas.microsoft.com/office/drawing/2014/main" id="{46B1D825-0263-4B3A-AFA8-B727EECA133F}"/>
              </a:ext>
            </a:extLst>
          </p:cNvPr>
          <p:cNvSpPr/>
          <p:nvPr/>
        </p:nvSpPr>
        <p:spPr>
          <a:xfrm>
            <a:off x="3476300" y="3349489"/>
            <a:ext cx="2507129"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_tradnl" sz="675" b="1" dirty="0">
                <a:solidFill>
                  <a:prstClr val="white"/>
                </a:solidFill>
                <a:latin typeface="Arial" panose="020B0604020202020204" pitchFamily="34" charset="0"/>
                <a:cs typeface="Arial" panose="020B0604020202020204" pitchFamily="34" charset="0"/>
              </a:rPr>
              <a:t>NDR </a:t>
            </a:r>
            <a:r>
              <a:rPr lang="es-ES_tradnl" sz="675" b="1" dirty="0" err="1">
                <a:solidFill>
                  <a:prstClr val="white"/>
                </a:solidFill>
                <a:latin typeface="Arial" panose="020B0604020202020204" pitchFamily="34" charset="0"/>
                <a:cs typeface="Arial" panose="020B0604020202020204" pitchFamily="34" charset="0"/>
              </a:rPr>
              <a:t>Implementation</a:t>
            </a:r>
            <a:endParaRPr lang="es-ES_tradnl" sz="675" b="1" dirty="0">
              <a:solidFill>
                <a:prstClr val="white"/>
              </a:solidFill>
              <a:latin typeface="Arial" panose="020B0604020202020204" pitchFamily="34" charset="0"/>
              <a:cs typeface="Arial" panose="020B0604020202020204" pitchFamily="34" charset="0"/>
            </a:endParaRPr>
          </a:p>
        </p:txBody>
      </p:sp>
      <p:sp>
        <p:nvSpPr>
          <p:cNvPr id="80" name="Pentagon 47">
            <a:extLst>
              <a:ext uri="{FF2B5EF4-FFF2-40B4-BE49-F238E27FC236}">
                <a16:creationId xmlns:a16="http://schemas.microsoft.com/office/drawing/2014/main" id="{2EC7FE43-5C32-4B52-BF86-4B53AC4D814D}"/>
              </a:ext>
            </a:extLst>
          </p:cNvPr>
          <p:cNvSpPr/>
          <p:nvPr/>
        </p:nvSpPr>
        <p:spPr>
          <a:xfrm>
            <a:off x="307762" y="4104886"/>
            <a:ext cx="1200146" cy="125210"/>
          </a:xfrm>
          <a:prstGeom prst="homePlate">
            <a:avLst>
              <a:gd name="adj" fmla="val 57675"/>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PAM Basic Capabilities</a:t>
            </a:r>
          </a:p>
        </p:txBody>
      </p:sp>
      <p:sp>
        <p:nvSpPr>
          <p:cNvPr id="84" name="Flecha: pentágono 69">
            <a:extLst>
              <a:ext uri="{FF2B5EF4-FFF2-40B4-BE49-F238E27FC236}">
                <a16:creationId xmlns:a16="http://schemas.microsoft.com/office/drawing/2014/main" id="{CFC4DA50-B4F1-4DB9-BB23-F98B161E5407}"/>
              </a:ext>
            </a:extLst>
          </p:cNvPr>
          <p:cNvSpPr/>
          <p:nvPr/>
        </p:nvSpPr>
        <p:spPr>
          <a:xfrm>
            <a:off x="1029139" y="6229147"/>
            <a:ext cx="1094189"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675" b="1" dirty="0">
                <a:solidFill>
                  <a:prstClr val="white"/>
                </a:solidFill>
                <a:latin typeface="Arial" panose="020B0604020202020204" pitchFamily="34" charset="0"/>
                <a:cs typeface="Arial" panose="020B0604020202020204" pitchFamily="34" charset="0"/>
              </a:rPr>
              <a:t>SOC </a:t>
            </a:r>
            <a:r>
              <a:rPr lang="es-ES" sz="675" b="1" dirty="0" err="1">
                <a:solidFill>
                  <a:prstClr val="white"/>
                </a:solidFill>
                <a:latin typeface="Arial" panose="020B0604020202020204" pitchFamily="34" charset="0"/>
                <a:cs typeface="Arial" panose="020B0604020202020204" pitchFamily="34" charset="0"/>
              </a:rPr>
              <a:t>Implentation</a:t>
            </a:r>
            <a:endParaRPr lang="es-ES_tradnl" sz="675" b="1" dirty="0">
              <a:solidFill>
                <a:prstClr val="white"/>
              </a:solidFill>
              <a:latin typeface="Arial" panose="020B0604020202020204" pitchFamily="34" charset="0"/>
              <a:cs typeface="Arial" panose="020B0604020202020204" pitchFamily="34" charset="0"/>
            </a:endParaRPr>
          </a:p>
        </p:txBody>
      </p:sp>
      <p:sp>
        <p:nvSpPr>
          <p:cNvPr id="85" name="Flecha: pentágono 69">
            <a:extLst>
              <a:ext uri="{FF2B5EF4-FFF2-40B4-BE49-F238E27FC236}">
                <a16:creationId xmlns:a16="http://schemas.microsoft.com/office/drawing/2014/main" id="{357CD64F-8A7D-4987-8812-70874044F34D}"/>
              </a:ext>
            </a:extLst>
          </p:cNvPr>
          <p:cNvSpPr/>
          <p:nvPr/>
        </p:nvSpPr>
        <p:spPr>
          <a:xfrm>
            <a:off x="5290612" y="6432221"/>
            <a:ext cx="1107275" cy="124065"/>
          </a:xfrm>
          <a:prstGeom prst="homePlate">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675" b="1" dirty="0">
                <a:solidFill>
                  <a:prstClr val="white"/>
                </a:solidFill>
                <a:latin typeface="Arial" panose="020B0604020202020204" pitchFamily="34" charset="0"/>
                <a:cs typeface="Arial" panose="020B0604020202020204" pitchFamily="34" charset="0"/>
              </a:rPr>
              <a:t>IA &amp; </a:t>
            </a:r>
            <a:r>
              <a:rPr lang="es-ES" sz="675" b="1" dirty="0" err="1">
                <a:solidFill>
                  <a:prstClr val="white"/>
                </a:solidFill>
                <a:latin typeface="Arial" panose="020B0604020202020204" pitchFamily="34" charset="0"/>
                <a:cs typeface="Arial" panose="020B0604020202020204" pitchFamily="34" charset="0"/>
              </a:rPr>
              <a:t>Automation</a:t>
            </a:r>
            <a:r>
              <a:rPr lang="es-ES" sz="675" b="1" dirty="0">
                <a:solidFill>
                  <a:prstClr val="white"/>
                </a:solidFill>
                <a:latin typeface="Arial" panose="020B0604020202020204" pitchFamily="34" charset="0"/>
                <a:cs typeface="Arial" panose="020B0604020202020204" pitchFamily="34" charset="0"/>
              </a:rPr>
              <a:t> </a:t>
            </a:r>
            <a:endParaRPr lang="es-ES_tradnl" sz="675" b="1" dirty="0">
              <a:solidFill>
                <a:prstClr val="white"/>
              </a:solidFill>
              <a:latin typeface="Arial" panose="020B0604020202020204" pitchFamily="34" charset="0"/>
              <a:cs typeface="Arial" panose="020B0604020202020204" pitchFamily="34" charset="0"/>
            </a:endParaRPr>
          </a:p>
        </p:txBody>
      </p:sp>
      <p:sp>
        <p:nvSpPr>
          <p:cNvPr id="86" name="Pentagon 56">
            <a:extLst>
              <a:ext uri="{FF2B5EF4-FFF2-40B4-BE49-F238E27FC236}">
                <a16:creationId xmlns:a16="http://schemas.microsoft.com/office/drawing/2014/main" id="{C9D02337-51AE-4603-A75A-DF4116456D4C}"/>
              </a:ext>
            </a:extLst>
          </p:cNvPr>
          <p:cNvSpPr/>
          <p:nvPr/>
        </p:nvSpPr>
        <p:spPr>
          <a:xfrm>
            <a:off x="4570896" y="6234998"/>
            <a:ext cx="907257" cy="125210"/>
          </a:xfrm>
          <a:prstGeom prst="homePlate">
            <a:avLst>
              <a:gd name="adj" fmla="val 85676"/>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Cyber </a:t>
            </a:r>
            <a:r>
              <a:rPr lang="en-AU" sz="675" b="1" dirty="0" err="1">
                <a:solidFill>
                  <a:prstClr val="white"/>
                </a:solidFill>
                <a:latin typeface="Arial" panose="020B0604020202020204" pitchFamily="34" charset="0"/>
                <a:cs typeface="Arial" panose="020B0604020202020204" pitchFamily="34" charset="0"/>
              </a:rPr>
              <a:t>Excercises</a:t>
            </a:r>
            <a:endParaRPr lang="en-AU" sz="675" b="1" dirty="0">
              <a:solidFill>
                <a:prstClr val="white"/>
              </a:solidFill>
              <a:latin typeface="Arial" panose="020B0604020202020204" pitchFamily="34" charset="0"/>
              <a:cs typeface="Arial" panose="020B0604020202020204" pitchFamily="34" charset="0"/>
            </a:endParaRPr>
          </a:p>
        </p:txBody>
      </p:sp>
      <p:sp>
        <p:nvSpPr>
          <p:cNvPr id="81" name="Pentagon 56">
            <a:extLst>
              <a:ext uri="{FF2B5EF4-FFF2-40B4-BE49-F238E27FC236}">
                <a16:creationId xmlns:a16="http://schemas.microsoft.com/office/drawing/2014/main" id="{4FBB90DD-485A-4C3A-A072-BDE527CF36C1}"/>
              </a:ext>
            </a:extLst>
          </p:cNvPr>
          <p:cNvSpPr/>
          <p:nvPr/>
        </p:nvSpPr>
        <p:spPr>
          <a:xfrm>
            <a:off x="7422252" y="6242296"/>
            <a:ext cx="907257" cy="125210"/>
          </a:xfrm>
          <a:prstGeom prst="homePlate">
            <a:avLst>
              <a:gd name="adj" fmla="val 85676"/>
            </a:avLst>
          </a:prstGeom>
          <a:solidFill>
            <a:schemeClr val="accent2">
              <a:lumMod val="60000"/>
              <a:lumOff val="40000"/>
            </a:schemeClr>
          </a:solidFill>
          <a:ln>
            <a:solidFill>
              <a:srgbClr val="96969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AU" sz="675" b="1" dirty="0">
                <a:solidFill>
                  <a:prstClr val="white"/>
                </a:solidFill>
                <a:latin typeface="Arial" panose="020B0604020202020204" pitchFamily="34" charset="0"/>
                <a:cs typeface="Arial" panose="020B0604020202020204" pitchFamily="34" charset="0"/>
              </a:rPr>
              <a:t>Cyber </a:t>
            </a:r>
            <a:r>
              <a:rPr lang="en-AU" sz="675" b="1" dirty="0" err="1">
                <a:solidFill>
                  <a:prstClr val="white"/>
                </a:solidFill>
                <a:latin typeface="Arial" panose="020B0604020202020204" pitchFamily="34" charset="0"/>
                <a:cs typeface="Arial" panose="020B0604020202020204" pitchFamily="34" charset="0"/>
              </a:rPr>
              <a:t>Excercises</a:t>
            </a:r>
            <a:endParaRPr lang="en-AU" sz="675" b="1" dirty="0">
              <a:solidFill>
                <a:prstClr val="white"/>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F7CC9A65-AA23-2B30-0FB4-09165669CEDD}"/>
              </a:ext>
            </a:extLst>
          </p:cNvPr>
          <p:cNvSpPr/>
          <p:nvPr/>
        </p:nvSpPr>
        <p:spPr>
          <a:xfrm>
            <a:off x="0" y="900144"/>
            <a:ext cx="4572000" cy="300399"/>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1400" dirty="0">
                <a:solidFill>
                  <a:schemeClr val="tx1"/>
                </a:solidFill>
              </a:rPr>
              <a:t>PROYECTOS DEL PLAN DIRECTOR</a:t>
            </a:r>
          </a:p>
        </p:txBody>
      </p:sp>
      <p:sp>
        <p:nvSpPr>
          <p:cNvPr id="2" name="3 Marcador de pie de página">
            <a:extLst>
              <a:ext uri="{FF2B5EF4-FFF2-40B4-BE49-F238E27FC236}">
                <a16:creationId xmlns:a16="http://schemas.microsoft.com/office/drawing/2014/main" id="{060D94DE-5D10-E2A2-24D5-44DED76767C9}"/>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Tree>
    <p:custDataLst>
      <p:tags r:id="rId1"/>
    </p:custDataLst>
    <p:extLst>
      <p:ext uri="{BB962C8B-B14F-4D97-AF65-F5344CB8AC3E}">
        <p14:creationId xmlns:p14="http://schemas.microsoft.com/office/powerpoint/2010/main" val="280350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par>
                                <p:cTn id="12" presetID="22" presetClass="entr" presetSubtype="1"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500"/>
                                        <p:tgtEl>
                                          <p:spTgt spid="23"/>
                                        </p:tgtEl>
                                      </p:cBhvr>
                                    </p:animEffect>
                                  </p:childTnLst>
                                </p:cTn>
                              </p:par>
                              <p:par>
                                <p:cTn id="15" presetID="22" presetClass="entr" presetSubtype="1"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par>
                                <p:cTn id="18" presetID="22" presetClass="entr" presetSubtype="1"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500"/>
                                        <p:tgtEl>
                                          <p:spTgt spid="25"/>
                                        </p:tgtEl>
                                      </p:cBhvr>
                                    </p:animEffect>
                                  </p:childTnLst>
                                </p:cTn>
                              </p:par>
                              <p:par>
                                <p:cTn id="21" presetID="22" presetClass="entr" presetSubtype="1"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par>
                                <p:cTn id="24" presetID="22" presetClass="entr" presetSubtype="1"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500"/>
                                        <p:tgtEl>
                                          <p:spTgt spid="27"/>
                                        </p:tgtEl>
                                      </p:cBhvr>
                                    </p:animEffect>
                                  </p:childTnLst>
                                </p:cTn>
                              </p:par>
                              <p:par>
                                <p:cTn id="27" presetID="22" presetClass="entr" presetSubtype="1"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500"/>
                                        <p:tgtEl>
                                          <p:spTgt spid="28"/>
                                        </p:tgtEl>
                                      </p:cBhvr>
                                    </p:animEffect>
                                  </p:childTnLst>
                                </p:cTn>
                              </p:par>
                              <p:par>
                                <p:cTn id="30" presetID="22" presetClass="entr" presetSubtype="1"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par>
                                <p:cTn id="33" presetID="22" presetClass="entr" presetSubtype="1"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up)">
                                      <p:cBhvr>
                                        <p:cTn id="35" dur="500"/>
                                        <p:tgtEl>
                                          <p:spTgt spid="30"/>
                                        </p:tgtEl>
                                      </p:cBhvr>
                                    </p:animEffect>
                                  </p:childTnLst>
                                </p:cTn>
                              </p:par>
                              <p:par>
                                <p:cTn id="36" presetID="22" presetClass="entr" presetSubtype="1"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par>
                                <p:cTn id="39" presetID="22" presetClass="entr" presetSubtype="1"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up)">
                                      <p:cBhvr>
                                        <p:cTn id="41" dur="500"/>
                                        <p:tgtEl>
                                          <p:spTgt spid="32"/>
                                        </p:tgtEl>
                                      </p:cBhvr>
                                    </p:animEffect>
                                  </p:childTnLst>
                                </p:cTn>
                              </p:par>
                              <p:par>
                                <p:cTn id="42" presetID="22" presetClass="entr" presetSubtype="1"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par>
                                <p:cTn id="45" presetID="22" presetClass="entr" presetSubtype="1"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up)">
                                      <p:cBhvr>
                                        <p:cTn id="47" dur="500"/>
                                        <p:tgtEl>
                                          <p:spTgt spid="34"/>
                                        </p:tgtEl>
                                      </p:cBhvr>
                                    </p:animEffect>
                                  </p:childTnLst>
                                </p:cTn>
                              </p:par>
                            </p:childTnLst>
                          </p:cTn>
                        </p:par>
                        <p:par>
                          <p:cTn id="48" fill="hold">
                            <p:stCondLst>
                              <p:cond delay="1000"/>
                            </p:stCondLst>
                            <p:childTnLst>
                              <p:par>
                                <p:cTn id="49" presetID="16" presetClass="entr" presetSubtype="37" fill="hold" grpId="0"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barn(outVertical)">
                                      <p:cBhvr>
                                        <p:cTn id="51" dur="1000"/>
                                        <p:tgtEl>
                                          <p:spTgt spid="47"/>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barn(outVertical)">
                                      <p:cBhvr>
                                        <p:cTn id="54" dur="1000"/>
                                        <p:tgtEl>
                                          <p:spTgt spid="48"/>
                                        </p:tgtEl>
                                      </p:cBhvr>
                                    </p:animEffect>
                                  </p:childTnLst>
                                </p:cTn>
                              </p:par>
                              <p:par>
                                <p:cTn id="55" presetID="16" presetClass="entr" presetSubtype="37"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barn(outVertical)">
                                      <p:cBhvr>
                                        <p:cTn id="57" dur="1000"/>
                                        <p:tgtEl>
                                          <p:spTgt spid="70"/>
                                        </p:tgtEl>
                                      </p:cBhvr>
                                    </p:animEffect>
                                  </p:childTnLst>
                                </p:cTn>
                              </p:par>
                              <p:par>
                                <p:cTn id="58" presetID="16" presetClass="entr" presetSubtype="37" fill="hold" grpId="0" nodeType="with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barn(outVertical)">
                                      <p:cBhvr>
                                        <p:cTn id="60" dur="1000"/>
                                        <p:tgtEl>
                                          <p:spTgt spid="67"/>
                                        </p:tgtEl>
                                      </p:cBhvr>
                                    </p:animEffect>
                                  </p:childTnLst>
                                </p:cTn>
                              </p:par>
                              <p:par>
                                <p:cTn id="61" presetID="16" presetClass="entr" presetSubtype="37"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barn(outVertical)">
                                      <p:cBhvr>
                                        <p:cTn id="63" dur="1000"/>
                                        <p:tgtEl>
                                          <p:spTgt spid="62"/>
                                        </p:tgtEl>
                                      </p:cBhvr>
                                    </p:animEffect>
                                  </p:childTnLst>
                                </p:cTn>
                              </p:par>
                            </p:childTnLst>
                          </p:cTn>
                        </p:par>
                        <p:par>
                          <p:cTn id="64" fill="hold">
                            <p:stCondLst>
                              <p:cond delay="2000"/>
                            </p:stCondLst>
                            <p:childTnLst>
                              <p:par>
                                <p:cTn id="65" presetID="22" presetClass="entr" presetSubtype="8"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left)">
                                      <p:cBhvr>
                                        <p:cTn id="67" dur="1000"/>
                                        <p:tgtEl>
                                          <p:spTgt spid="3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left)">
                                      <p:cBhvr>
                                        <p:cTn id="70" dur="1000"/>
                                        <p:tgtEl>
                                          <p:spTgt spid="36"/>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1000"/>
                                        <p:tgtEl>
                                          <p:spTgt spid="37"/>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left)">
                                      <p:cBhvr>
                                        <p:cTn id="76" dur="1000"/>
                                        <p:tgtEl>
                                          <p:spTgt spid="38"/>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left)">
                                      <p:cBhvr>
                                        <p:cTn id="79" dur="1000"/>
                                        <p:tgtEl>
                                          <p:spTgt spid="4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left)">
                                      <p:cBhvr>
                                        <p:cTn id="82" dur="1000"/>
                                        <p:tgtEl>
                                          <p:spTgt spid="41"/>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wipe(left)">
                                      <p:cBhvr>
                                        <p:cTn id="85" dur="1000"/>
                                        <p:tgtEl>
                                          <p:spTgt spid="45"/>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wipe(left)">
                                      <p:cBhvr>
                                        <p:cTn id="88" dur="1000"/>
                                        <p:tgtEl>
                                          <p:spTgt spid="46"/>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left)">
                                      <p:cBhvr>
                                        <p:cTn id="91" dur="1000"/>
                                        <p:tgtEl>
                                          <p:spTgt spid="52"/>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wipe(left)">
                                      <p:cBhvr>
                                        <p:cTn id="94" dur="1000"/>
                                        <p:tgtEl>
                                          <p:spTgt spid="53"/>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wipe(left)">
                                      <p:cBhvr>
                                        <p:cTn id="97" dur="1000"/>
                                        <p:tgtEl>
                                          <p:spTgt spid="55"/>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1000"/>
                                        <p:tgtEl>
                                          <p:spTgt spid="56"/>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left)">
                                      <p:cBhvr>
                                        <p:cTn id="103" dur="1000"/>
                                        <p:tgtEl>
                                          <p:spTgt spid="58"/>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wipe(left)">
                                      <p:cBhvr>
                                        <p:cTn id="106" dur="1000"/>
                                        <p:tgtEl>
                                          <p:spTgt spid="59"/>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animEffect transition="in" filter="wipe(left)">
                                      <p:cBhvr>
                                        <p:cTn id="109" dur="1000"/>
                                        <p:tgtEl>
                                          <p:spTgt spid="63"/>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wipe(left)">
                                      <p:cBhvr>
                                        <p:cTn id="112" dur="1000"/>
                                        <p:tgtEl>
                                          <p:spTgt spid="64"/>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65"/>
                                        </p:tgtEl>
                                        <p:attrNameLst>
                                          <p:attrName>style.visibility</p:attrName>
                                        </p:attrNameLst>
                                      </p:cBhvr>
                                      <p:to>
                                        <p:strVal val="visible"/>
                                      </p:to>
                                    </p:set>
                                    <p:animEffect transition="in" filter="wipe(left)">
                                      <p:cBhvr>
                                        <p:cTn id="115" dur="1000"/>
                                        <p:tgtEl>
                                          <p:spTgt spid="65"/>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left)">
                                      <p:cBhvr>
                                        <p:cTn id="118" dur="1000"/>
                                        <p:tgtEl>
                                          <p:spTgt spid="66"/>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wipe(left)">
                                      <p:cBhvr>
                                        <p:cTn id="121" dur="1000"/>
                                        <p:tgtEl>
                                          <p:spTgt spid="105"/>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wipe(left)">
                                      <p:cBhvr>
                                        <p:cTn id="124" dur="1000"/>
                                        <p:tgtEl>
                                          <p:spTgt spid="106"/>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69"/>
                                        </p:tgtEl>
                                        <p:attrNameLst>
                                          <p:attrName>style.visibility</p:attrName>
                                        </p:attrNameLst>
                                      </p:cBhvr>
                                      <p:to>
                                        <p:strVal val="visible"/>
                                      </p:to>
                                    </p:set>
                                    <p:animEffect transition="in" filter="wipe(left)">
                                      <p:cBhvr>
                                        <p:cTn id="127" dur="1000"/>
                                        <p:tgtEl>
                                          <p:spTgt spid="69"/>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wipe(left)">
                                      <p:cBhvr>
                                        <p:cTn id="130" dur="1000"/>
                                        <p:tgtEl>
                                          <p:spTgt spid="71"/>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72"/>
                                        </p:tgtEl>
                                        <p:attrNameLst>
                                          <p:attrName>style.visibility</p:attrName>
                                        </p:attrNameLst>
                                      </p:cBhvr>
                                      <p:to>
                                        <p:strVal val="visible"/>
                                      </p:to>
                                    </p:set>
                                    <p:animEffect transition="in" filter="wipe(left)">
                                      <p:cBhvr>
                                        <p:cTn id="133" dur="1000"/>
                                        <p:tgtEl>
                                          <p:spTgt spid="72"/>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wipe(left)">
                                      <p:cBhvr>
                                        <p:cTn id="136" dur="1000"/>
                                        <p:tgtEl>
                                          <p:spTgt spid="73"/>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wipe(left)">
                                      <p:cBhvr>
                                        <p:cTn id="139" dur="1000"/>
                                        <p:tgtEl>
                                          <p:spTgt spid="7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76"/>
                                        </p:tgtEl>
                                        <p:attrNameLst>
                                          <p:attrName>style.visibility</p:attrName>
                                        </p:attrNameLst>
                                      </p:cBhvr>
                                      <p:to>
                                        <p:strVal val="visible"/>
                                      </p:to>
                                    </p:set>
                                    <p:animEffect transition="in" filter="wipe(left)">
                                      <p:cBhvr>
                                        <p:cTn id="142" dur="1000"/>
                                        <p:tgtEl>
                                          <p:spTgt spid="76"/>
                                        </p:tgtEl>
                                      </p:cBhvr>
                                    </p:animEffect>
                                  </p:childTnLst>
                                </p:cTn>
                              </p:par>
                              <p:par>
                                <p:cTn id="143" presetID="22" presetClass="entr" presetSubtype="8" fill="hold" grpId="0" nodeType="withEffect">
                                  <p:stCondLst>
                                    <p:cond delay="0"/>
                                  </p:stCondLst>
                                  <p:childTnLst>
                                    <p:set>
                                      <p:cBhvr>
                                        <p:cTn id="144" dur="1" fill="hold">
                                          <p:stCondLst>
                                            <p:cond delay="0"/>
                                          </p:stCondLst>
                                        </p:cTn>
                                        <p:tgtEl>
                                          <p:spTgt spid="77"/>
                                        </p:tgtEl>
                                        <p:attrNameLst>
                                          <p:attrName>style.visibility</p:attrName>
                                        </p:attrNameLst>
                                      </p:cBhvr>
                                      <p:to>
                                        <p:strVal val="visible"/>
                                      </p:to>
                                    </p:set>
                                    <p:animEffect transition="in" filter="wipe(left)">
                                      <p:cBhvr>
                                        <p:cTn id="145" dur="1000"/>
                                        <p:tgtEl>
                                          <p:spTgt spid="77"/>
                                        </p:tgtEl>
                                      </p:cBhvr>
                                    </p:animEffect>
                                  </p:childTnLst>
                                </p:cTn>
                              </p:par>
                              <p:par>
                                <p:cTn id="146" presetID="22" presetClass="entr" presetSubtype="8" fill="hold" grpId="0" nodeType="withEffect">
                                  <p:stCondLst>
                                    <p:cond delay="0"/>
                                  </p:stCondLst>
                                  <p:childTnLst>
                                    <p:set>
                                      <p:cBhvr>
                                        <p:cTn id="147" dur="1" fill="hold">
                                          <p:stCondLst>
                                            <p:cond delay="0"/>
                                          </p:stCondLst>
                                        </p:cTn>
                                        <p:tgtEl>
                                          <p:spTgt spid="78"/>
                                        </p:tgtEl>
                                        <p:attrNameLst>
                                          <p:attrName>style.visibility</p:attrName>
                                        </p:attrNameLst>
                                      </p:cBhvr>
                                      <p:to>
                                        <p:strVal val="visible"/>
                                      </p:to>
                                    </p:set>
                                    <p:animEffect transition="in" filter="wipe(left)">
                                      <p:cBhvr>
                                        <p:cTn id="148" dur="1000"/>
                                        <p:tgtEl>
                                          <p:spTgt spid="78"/>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left)">
                                      <p:cBhvr>
                                        <p:cTn id="151" dur="1000"/>
                                        <p:tgtEl>
                                          <p:spTgt spid="79"/>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82"/>
                                        </p:tgtEl>
                                        <p:attrNameLst>
                                          <p:attrName>style.visibility</p:attrName>
                                        </p:attrNameLst>
                                      </p:cBhvr>
                                      <p:to>
                                        <p:strVal val="visible"/>
                                      </p:to>
                                    </p:set>
                                    <p:animEffect transition="in" filter="wipe(left)">
                                      <p:cBhvr>
                                        <p:cTn id="154" dur="1000"/>
                                        <p:tgtEl>
                                          <p:spTgt spid="82"/>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83"/>
                                        </p:tgtEl>
                                        <p:attrNameLst>
                                          <p:attrName>style.visibility</p:attrName>
                                        </p:attrNameLst>
                                      </p:cBhvr>
                                      <p:to>
                                        <p:strVal val="visible"/>
                                      </p:to>
                                    </p:set>
                                    <p:animEffect transition="in" filter="wipe(left)">
                                      <p:cBhvr>
                                        <p:cTn id="157" dur="1000"/>
                                        <p:tgtEl>
                                          <p:spTgt spid="83"/>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left)">
                                      <p:cBhvr>
                                        <p:cTn id="160" dur="1000"/>
                                        <p:tgtEl>
                                          <p:spTgt spid="80"/>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84"/>
                                        </p:tgtEl>
                                        <p:attrNameLst>
                                          <p:attrName>style.visibility</p:attrName>
                                        </p:attrNameLst>
                                      </p:cBhvr>
                                      <p:to>
                                        <p:strVal val="visible"/>
                                      </p:to>
                                    </p:set>
                                    <p:animEffect transition="in" filter="wipe(left)">
                                      <p:cBhvr>
                                        <p:cTn id="163" dur="1000"/>
                                        <p:tgtEl>
                                          <p:spTgt spid="84"/>
                                        </p:tgtEl>
                                      </p:cBhvr>
                                    </p:animEffect>
                                  </p:childTnLst>
                                </p:cTn>
                              </p:par>
                              <p:par>
                                <p:cTn id="164" presetID="22" presetClass="entr" presetSubtype="8" fill="hold" grpId="0" nodeType="withEffect">
                                  <p:stCondLst>
                                    <p:cond delay="0"/>
                                  </p:stCondLst>
                                  <p:childTnLst>
                                    <p:set>
                                      <p:cBhvr>
                                        <p:cTn id="165" dur="1" fill="hold">
                                          <p:stCondLst>
                                            <p:cond delay="0"/>
                                          </p:stCondLst>
                                        </p:cTn>
                                        <p:tgtEl>
                                          <p:spTgt spid="85"/>
                                        </p:tgtEl>
                                        <p:attrNameLst>
                                          <p:attrName>style.visibility</p:attrName>
                                        </p:attrNameLst>
                                      </p:cBhvr>
                                      <p:to>
                                        <p:strVal val="visible"/>
                                      </p:to>
                                    </p:set>
                                    <p:animEffect transition="in" filter="wipe(left)">
                                      <p:cBhvr>
                                        <p:cTn id="166" dur="1000"/>
                                        <p:tgtEl>
                                          <p:spTgt spid="85"/>
                                        </p:tgtEl>
                                      </p:cBhvr>
                                    </p:animEffect>
                                  </p:childTnLst>
                                </p:cTn>
                              </p:par>
                              <p:par>
                                <p:cTn id="167" presetID="22" presetClass="entr" presetSubtype="8" fill="hold" grpId="0" nodeType="withEffect">
                                  <p:stCondLst>
                                    <p:cond delay="0"/>
                                  </p:stCondLst>
                                  <p:childTnLst>
                                    <p:set>
                                      <p:cBhvr>
                                        <p:cTn id="168" dur="1" fill="hold">
                                          <p:stCondLst>
                                            <p:cond delay="0"/>
                                          </p:stCondLst>
                                        </p:cTn>
                                        <p:tgtEl>
                                          <p:spTgt spid="86"/>
                                        </p:tgtEl>
                                        <p:attrNameLst>
                                          <p:attrName>style.visibility</p:attrName>
                                        </p:attrNameLst>
                                      </p:cBhvr>
                                      <p:to>
                                        <p:strVal val="visible"/>
                                      </p:to>
                                    </p:set>
                                    <p:animEffect transition="in" filter="wipe(left)">
                                      <p:cBhvr>
                                        <p:cTn id="169" dur="1000"/>
                                        <p:tgtEl>
                                          <p:spTgt spid="86"/>
                                        </p:tgtEl>
                                      </p:cBhvr>
                                    </p:animEffect>
                                  </p:childTnLst>
                                </p:cTn>
                              </p:par>
                              <p:par>
                                <p:cTn id="170" presetID="22" presetClass="entr" presetSubtype="8" fill="hold" grpId="0" nodeType="withEffect">
                                  <p:stCondLst>
                                    <p:cond delay="0"/>
                                  </p:stCondLst>
                                  <p:childTnLst>
                                    <p:set>
                                      <p:cBhvr>
                                        <p:cTn id="171" dur="1" fill="hold">
                                          <p:stCondLst>
                                            <p:cond delay="0"/>
                                          </p:stCondLst>
                                        </p:cTn>
                                        <p:tgtEl>
                                          <p:spTgt spid="81"/>
                                        </p:tgtEl>
                                        <p:attrNameLst>
                                          <p:attrName>style.visibility</p:attrName>
                                        </p:attrNameLst>
                                      </p:cBhvr>
                                      <p:to>
                                        <p:strVal val="visible"/>
                                      </p:to>
                                    </p:set>
                                    <p:animEffect transition="in" filter="wipe(left)">
                                      <p:cBhvr>
                                        <p:cTn id="172"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40" grpId="0" animBg="1"/>
      <p:bldP spid="41" grpId="0" animBg="1"/>
      <p:bldP spid="45" grpId="0" animBg="1"/>
      <p:bldP spid="46" grpId="0" animBg="1"/>
      <p:bldP spid="47" grpId="0" animBg="1"/>
      <p:bldP spid="48" grpId="0" animBg="1"/>
      <p:bldP spid="52" grpId="0" animBg="1"/>
      <p:bldP spid="53" grpId="0" animBg="1"/>
      <p:bldP spid="55" grpId="0" animBg="1"/>
      <p:bldP spid="56" grpId="0" animBg="1"/>
      <p:bldP spid="58" grpId="0" animBg="1"/>
      <p:bldP spid="59" grpId="0" animBg="1"/>
      <p:bldP spid="62" grpId="0" animBg="1"/>
      <p:bldP spid="63" grpId="0" animBg="1"/>
      <p:bldP spid="64" grpId="0" animBg="1"/>
      <p:bldP spid="65" grpId="0" animBg="1"/>
      <p:bldP spid="66" grpId="0" animBg="1"/>
      <p:bldP spid="67" grpId="0" animBg="1"/>
      <p:bldP spid="105" grpId="0" animBg="1"/>
      <p:bldP spid="106" grpId="0" animBg="1"/>
      <p:bldP spid="69" grpId="0" animBg="1"/>
      <p:bldP spid="70" grpId="0" animBg="1"/>
      <p:bldP spid="71" grpId="0" animBg="1"/>
      <p:bldP spid="72" grpId="0" animBg="1"/>
      <p:bldP spid="73" grpId="0" animBg="1"/>
      <p:bldP spid="75" grpId="0" animBg="1"/>
      <p:bldP spid="76" grpId="0" animBg="1"/>
      <p:bldP spid="77" grpId="0" animBg="1"/>
      <p:bldP spid="78" grpId="0" animBg="1"/>
      <p:bldP spid="79" grpId="0" animBg="1"/>
      <p:bldP spid="82" grpId="0" animBg="1"/>
      <p:bldP spid="83" grpId="0" animBg="1"/>
      <p:bldP spid="80" grpId="0" animBg="1"/>
      <p:bldP spid="84" grpId="0" animBg="1"/>
      <p:bldP spid="85" grpId="0" animBg="1"/>
      <p:bldP spid="86" grpId="0" animBg="1"/>
      <p:bldP spid="8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533929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POLÍTICAS Y PROCEDIMIENTOS</a:t>
            </a:r>
          </a:p>
        </p:txBody>
      </p:sp>
      <p:sp>
        <p:nvSpPr>
          <p:cNvPr id="3" name="3 Marcador de pie de página">
            <a:extLst>
              <a:ext uri="{FF2B5EF4-FFF2-40B4-BE49-F238E27FC236}">
                <a16:creationId xmlns:a16="http://schemas.microsoft.com/office/drawing/2014/main" id="{27548D0F-2276-5D73-CFA6-FE253D82C6F5}"/>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2" name="CuadroTexto 1">
            <a:extLst>
              <a:ext uri="{FF2B5EF4-FFF2-40B4-BE49-F238E27FC236}">
                <a16:creationId xmlns:a16="http://schemas.microsoft.com/office/drawing/2014/main" id="{7569C541-2151-A84E-B7DD-6E5DCA91E571}"/>
              </a:ext>
            </a:extLst>
          </p:cNvPr>
          <p:cNvSpPr txBox="1"/>
          <p:nvPr/>
        </p:nvSpPr>
        <p:spPr>
          <a:xfrm>
            <a:off x="3994507" y="3172690"/>
            <a:ext cx="45402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s-ES" dirty="0">
                <a:cs typeface="Arial"/>
              </a:rPr>
              <a:t>La necesidad de las políticas de seguridad</a:t>
            </a:r>
          </a:p>
          <a:p>
            <a:pPr marL="285750" indent="-285750">
              <a:buFont typeface="Arial"/>
              <a:buChar char="•"/>
            </a:pPr>
            <a:r>
              <a:rPr lang="es-ES" dirty="0">
                <a:cs typeface="Arial"/>
              </a:rPr>
              <a:t>Corpus de políticas de seguridad</a:t>
            </a:r>
          </a:p>
          <a:p>
            <a:pPr marL="285750" indent="-285750">
              <a:buFont typeface="Arial"/>
              <a:buChar char="•"/>
            </a:pPr>
            <a:r>
              <a:rPr lang="es-ES" dirty="0">
                <a:cs typeface="Arial"/>
              </a:rPr>
              <a:t>Amenazas asociadas y controles existentes</a:t>
            </a:r>
          </a:p>
          <a:p>
            <a:pPr marL="285750" indent="-285750">
              <a:buFont typeface="Arial"/>
              <a:buChar char="•"/>
            </a:pPr>
            <a:r>
              <a:rPr lang="es-ES" dirty="0">
                <a:cs typeface="Arial"/>
              </a:rPr>
              <a:t>Conclusiones</a:t>
            </a:r>
          </a:p>
          <a:p>
            <a:pPr marL="285750" indent="-285750">
              <a:buFont typeface="Arial"/>
              <a:buChar char="•"/>
            </a:pPr>
            <a:endParaRPr lang="es-ES" dirty="0">
              <a:cs typeface="Arial"/>
            </a:endParaRPr>
          </a:p>
          <a:p>
            <a:pPr marL="285750" indent="-285750">
              <a:buFont typeface="Arial"/>
              <a:buChar char="•"/>
            </a:pPr>
            <a:endParaRPr lang="es-ES" dirty="0">
              <a:cs typeface="Arial"/>
            </a:endParaRPr>
          </a:p>
        </p:txBody>
      </p:sp>
    </p:spTree>
    <p:extLst>
      <p:ext uri="{BB962C8B-B14F-4D97-AF65-F5344CB8AC3E}">
        <p14:creationId xmlns:p14="http://schemas.microsoft.com/office/powerpoint/2010/main" val="3945116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Marcador de pie de página">
            <a:extLst>
              <a:ext uri="{FF2B5EF4-FFF2-40B4-BE49-F238E27FC236}">
                <a16:creationId xmlns:a16="http://schemas.microsoft.com/office/drawing/2014/main" id="{27548D0F-2276-5D73-CFA6-FE253D82C6F5}"/>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4" name="Rectángulo 3">
            <a:extLst>
              <a:ext uri="{FF2B5EF4-FFF2-40B4-BE49-F238E27FC236}">
                <a16:creationId xmlns:a16="http://schemas.microsoft.com/office/drawing/2014/main" id="{99DF8C13-DAD6-60CF-05B5-1DF98BF7708C}"/>
              </a:ext>
            </a:extLst>
          </p:cNvPr>
          <p:cNvSpPr/>
          <p:nvPr/>
        </p:nvSpPr>
        <p:spPr>
          <a:xfrm>
            <a:off x="0" y="1268760"/>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dirty="0">
                <a:solidFill>
                  <a:schemeClr val="tx1"/>
                </a:solidFill>
                <a:cs typeface="Arial"/>
              </a:rPr>
              <a:t>LA NECESIDAD DE LAS POLÍTICAS DE SEGURIDAD</a:t>
            </a:r>
          </a:p>
        </p:txBody>
      </p:sp>
      <p:graphicFrame>
        <p:nvGraphicFramePr>
          <p:cNvPr id="12" name="Diagrama 11">
            <a:extLst>
              <a:ext uri="{FF2B5EF4-FFF2-40B4-BE49-F238E27FC236}">
                <a16:creationId xmlns:a16="http://schemas.microsoft.com/office/drawing/2014/main" id="{D050A9F5-35DD-5439-AB4D-8A5E51AC455B}"/>
              </a:ext>
            </a:extLst>
          </p:cNvPr>
          <p:cNvGraphicFramePr/>
          <p:nvPr>
            <p:extLst>
              <p:ext uri="{D42A27DB-BD31-4B8C-83A1-F6EECF244321}">
                <p14:modId xmlns:p14="http://schemas.microsoft.com/office/powerpoint/2010/main" val="2323482605"/>
              </p:ext>
            </p:extLst>
          </p:nvPr>
        </p:nvGraphicFramePr>
        <p:xfrm>
          <a:off x="138254" y="476672"/>
          <a:ext cx="4505753" cy="7776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6">
            <a:extLst>
              <a:ext uri="{FF2B5EF4-FFF2-40B4-BE49-F238E27FC236}">
                <a16:creationId xmlns:a16="http://schemas.microsoft.com/office/drawing/2014/main" id="{97E745F2-B2F5-4EAC-5F81-366AC4C5ABA0}"/>
              </a:ext>
            </a:extLst>
          </p:cNvPr>
          <p:cNvSpPr/>
          <p:nvPr/>
        </p:nvSpPr>
        <p:spPr>
          <a:xfrm>
            <a:off x="5004048" y="1268760"/>
            <a:ext cx="3780508" cy="5179510"/>
          </a:xfrm>
          <a:prstGeom prst="rect">
            <a:avLst/>
          </a:prstGeom>
          <a:solidFill>
            <a:schemeClr val="bg2">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s-ES" sz="1400" dirty="0">
                <a:solidFill>
                  <a:srgbClr val="2B3835"/>
                </a:solidFill>
              </a:rPr>
              <a:t>Desarrollan las reglas del juego de los sistemas de gestión de la información (SGSI)</a:t>
            </a:r>
          </a:p>
          <a:p>
            <a:pPr marL="285750" indent="-285750" algn="just">
              <a:buFont typeface="Wingdings" panose="05000000000000000000" pitchFamily="2" charset="2"/>
              <a:buChar char="ü"/>
            </a:pPr>
            <a:endParaRPr lang="es-ES" sz="1400" dirty="0">
              <a:solidFill>
                <a:srgbClr val="2B3835"/>
              </a:solidFill>
            </a:endParaRPr>
          </a:p>
          <a:p>
            <a:pPr marL="285750" indent="-285750" algn="just">
              <a:buFont typeface="Wingdings" panose="05000000000000000000" pitchFamily="2" charset="2"/>
              <a:buChar char="ü"/>
            </a:pPr>
            <a:r>
              <a:rPr lang="es-ES" sz="1400" dirty="0">
                <a:solidFill>
                  <a:srgbClr val="2B3835"/>
                </a:solidFill>
              </a:rPr>
              <a:t>Las políticas son escuetas y definen las generalidades de una temática en concreto. Son la base para los procedimientos técnicos</a:t>
            </a:r>
          </a:p>
          <a:p>
            <a:pPr marL="285750" indent="-285750" algn="just">
              <a:buFont typeface="Wingdings" panose="05000000000000000000" pitchFamily="2" charset="2"/>
              <a:buChar char="ü"/>
            </a:pPr>
            <a:endParaRPr lang="es-ES" sz="1400" dirty="0">
              <a:solidFill>
                <a:srgbClr val="2B3835"/>
              </a:solidFill>
            </a:endParaRPr>
          </a:p>
          <a:p>
            <a:pPr marL="285750" indent="-285750" algn="just">
              <a:buFont typeface="Wingdings" panose="05000000000000000000" pitchFamily="2" charset="2"/>
              <a:buChar char="ü"/>
            </a:pPr>
            <a:r>
              <a:rPr lang="es-ES" sz="1400" dirty="0">
                <a:solidFill>
                  <a:srgbClr val="2B3835"/>
                </a:solidFill>
              </a:rPr>
              <a:t>Ofrecen soporte a las operaciones de seguridad diarias y a delimitar qué se puede hacer</a:t>
            </a:r>
          </a:p>
          <a:p>
            <a:pPr marL="285750" indent="-285750" algn="just">
              <a:buFont typeface="Wingdings" panose="05000000000000000000" pitchFamily="2" charset="2"/>
              <a:buChar char="ü"/>
            </a:pPr>
            <a:endParaRPr lang="es-ES" sz="1400" dirty="0">
              <a:solidFill>
                <a:srgbClr val="2B3835"/>
              </a:solidFill>
            </a:endParaRPr>
          </a:p>
          <a:p>
            <a:pPr marL="285750" indent="-285750" algn="just">
              <a:buFont typeface="Wingdings" panose="05000000000000000000" pitchFamily="2" charset="2"/>
              <a:buChar char="ü"/>
            </a:pPr>
            <a:r>
              <a:rPr lang="es-ES" sz="1400" dirty="0">
                <a:solidFill>
                  <a:srgbClr val="2B3835"/>
                </a:solidFill>
              </a:rPr>
              <a:t>Son el punto de partida a la hora de priorizar qué orden de prioridad debemos dar a cada uno de los proyectos</a:t>
            </a:r>
          </a:p>
          <a:p>
            <a:pPr marL="285750" indent="-285750" algn="just">
              <a:buFont typeface="Wingdings" panose="05000000000000000000" pitchFamily="2" charset="2"/>
              <a:buChar char="ü"/>
            </a:pPr>
            <a:endParaRPr lang="es-ES" sz="1400" dirty="0">
              <a:solidFill>
                <a:srgbClr val="2B3835"/>
              </a:solidFill>
            </a:endParaRPr>
          </a:p>
          <a:p>
            <a:pPr marL="285750" indent="-285750" algn="just">
              <a:buFont typeface="Wingdings" panose="05000000000000000000" pitchFamily="2" charset="2"/>
              <a:buChar char="ü"/>
            </a:pPr>
            <a:r>
              <a:rPr lang="es-ES" sz="1400" dirty="0">
                <a:solidFill>
                  <a:srgbClr val="2B3835"/>
                </a:solidFill>
              </a:rPr>
              <a:t>Son un punto de confianza para el resto de unidades de negocio</a:t>
            </a:r>
          </a:p>
          <a:p>
            <a:pPr algn="just"/>
            <a:r>
              <a:rPr lang="es-ES" sz="1400" dirty="0">
                <a:solidFill>
                  <a:srgbClr val="2B3835"/>
                </a:solidFill>
              </a:rPr>
              <a:t> </a:t>
            </a:r>
          </a:p>
          <a:p>
            <a:pPr marL="285750" indent="-285750" algn="just">
              <a:buFont typeface="Wingdings" panose="05000000000000000000" pitchFamily="2" charset="2"/>
              <a:buChar char="ü"/>
            </a:pPr>
            <a:r>
              <a:rPr lang="es-ES" sz="1400" dirty="0">
                <a:solidFill>
                  <a:srgbClr val="2B3835"/>
                </a:solidFill>
              </a:rPr>
              <a:t>“Demuestran” frente a terceros que nuestra postura de seguridad es sólida y somos un socio confiable para hacer negocios </a:t>
            </a:r>
          </a:p>
        </p:txBody>
      </p:sp>
    </p:spTree>
    <p:extLst>
      <p:ext uri="{BB962C8B-B14F-4D97-AF65-F5344CB8AC3E}">
        <p14:creationId xmlns:p14="http://schemas.microsoft.com/office/powerpoint/2010/main" val="1206944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93B06524-EE90-5F3A-3E5C-DF88EB694A71}"/>
              </a:ext>
            </a:extLst>
          </p:cNvPr>
          <p:cNvSpPr/>
          <p:nvPr/>
        </p:nvSpPr>
        <p:spPr>
          <a:xfrm>
            <a:off x="107504" y="1916832"/>
            <a:ext cx="8928992" cy="4752528"/>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3" name="3 Marcador de pie de página">
            <a:extLst>
              <a:ext uri="{FF2B5EF4-FFF2-40B4-BE49-F238E27FC236}">
                <a16:creationId xmlns:a16="http://schemas.microsoft.com/office/drawing/2014/main" id="{27548D0F-2276-5D73-CFA6-FE253D82C6F5}"/>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4" name="Rectángulo 3">
            <a:extLst>
              <a:ext uri="{FF2B5EF4-FFF2-40B4-BE49-F238E27FC236}">
                <a16:creationId xmlns:a16="http://schemas.microsoft.com/office/drawing/2014/main" id="{99DF8C13-DAD6-60CF-05B5-1DF98BF7708C}"/>
              </a:ext>
            </a:extLst>
          </p:cNvPr>
          <p:cNvSpPr/>
          <p:nvPr/>
        </p:nvSpPr>
        <p:spPr>
          <a:xfrm>
            <a:off x="0" y="1268760"/>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dirty="0">
                <a:solidFill>
                  <a:schemeClr val="tx1"/>
                </a:solidFill>
                <a:cs typeface="Arial"/>
              </a:rPr>
              <a:t>CORPUS DE POLÍTICAS DE SEGURIDAD</a:t>
            </a:r>
          </a:p>
        </p:txBody>
      </p:sp>
      <p:sp>
        <p:nvSpPr>
          <p:cNvPr id="5" name="Rectangle 6">
            <a:extLst>
              <a:ext uri="{FF2B5EF4-FFF2-40B4-BE49-F238E27FC236}">
                <a16:creationId xmlns:a16="http://schemas.microsoft.com/office/drawing/2014/main" id="{393F1362-A56D-AA5D-F998-B72DC3F4C882}"/>
              </a:ext>
            </a:extLst>
          </p:cNvPr>
          <p:cNvSpPr/>
          <p:nvPr/>
        </p:nvSpPr>
        <p:spPr>
          <a:xfrm>
            <a:off x="423158" y="2565517"/>
            <a:ext cx="2520280" cy="3599787"/>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marL="285750" indent="-285750">
              <a:buFont typeface="Wingdings" panose="05000000000000000000" pitchFamily="2" charset="2"/>
              <a:buChar char="Ø"/>
            </a:pPr>
            <a:endParaRPr lang="es-ES" sz="1200" dirty="0">
              <a:solidFill>
                <a:srgbClr val="2B3835"/>
              </a:solidFill>
            </a:endParaRPr>
          </a:p>
          <a:p>
            <a:pPr marL="285750" indent="-285750">
              <a:buFont typeface="Wingdings" panose="05000000000000000000" pitchFamily="2" charset="2"/>
              <a:buChar char="Ø"/>
            </a:pPr>
            <a:endParaRPr lang="es-ES" sz="1200" dirty="0">
              <a:solidFill>
                <a:srgbClr val="2B3835"/>
              </a:solidFill>
            </a:endParaRPr>
          </a:p>
          <a:p>
            <a:pPr marL="285750" indent="-285750">
              <a:buFont typeface="Wingdings" panose="05000000000000000000" pitchFamily="2" charset="2"/>
              <a:buChar char="Ø"/>
            </a:pPr>
            <a:endParaRPr lang="es-ES" sz="1200" dirty="0">
              <a:solidFill>
                <a:srgbClr val="2B3835"/>
              </a:solidFill>
            </a:endParaRPr>
          </a:p>
          <a:p>
            <a:pPr marL="285750" indent="-285750">
              <a:buFont typeface="Wingdings" panose="05000000000000000000" pitchFamily="2" charset="2"/>
              <a:buChar char="Ø"/>
            </a:pPr>
            <a:r>
              <a:rPr lang="es-ES" sz="1200" dirty="0">
                <a:solidFill>
                  <a:srgbClr val="2B3835"/>
                </a:solidFill>
              </a:rPr>
              <a:t>Almacenamiento en la red corporativa</a:t>
            </a:r>
          </a:p>
          <a:p>
            <a:pPr marL="285750" indent="-285750">
              <a:buFont typeface="Wingdings" panose="05000000000000000000" pitchFamily="2" charset="2"/>
              <a:buChar char="Ø"/>
            </a:pPr>
            <a:r>
              <a:rPr lang="es-ES" sz="1200" dirty="0">
                <a:solidFill>
                  <a:srgbClr val="2B3835"/>
                </a:solidFill>
              </a:rPr>
              <a:t>Almacenamiento en los equipos de trabajo</a:t>
            </a:r>
          </a:p>
          <a:p>
            <a:pPr marL="285750" indent="-285750">
              <a:buFont typeface="Wingdings" panose="05000000000000000000" pitchFamily="2" charset="2"/>
              <a:buChar char="Ø"/>
            </a:pPr>
            <a:r>
              <a:rPr lang="es-ES" sz="1200" dirty="0">
                <a:solidFill>
                  <a:srgbClr val="2B3835"/>
                </a:solidFill>
              </a:rPr>
              <a:t>Almacenamiento en la nube</a:t>
            </a:r>
          </a:p>
          <a:p>
            <a:pPr marL="285750" indent="-285750">
              <a:buFont typeface="Wingdings" panose="05000000000000000000" pitchFamily="2" charset="2"/>
              <a:buChar char="Ø"/>
            </a:pPr>
            <a:r>
              <a:rPr lang="es-ES" sz="1200" dirty="0">
                <a:solidFill>
                  <a:srgbClr val="2B3835"/>
                </a:solidFill>
              </a:rPr>
              <a:t>Aplicaciones permitidas</a:t>
            </a:r>
          </a:p>
          <a:p>
            <a:pPr marL="285750" indent="-285750">
              <a:buFont typeface="Wingdings" panose="05000000000000000000" pitchFamily="2" charset="2"/>
              <a:buChar char="Ø"/>
            </a:pPr>
            <a:r>
              <a:rPr lang="es-ES" sz="1200" dirty="0">
                <a:solidFill>
                  <a:srgbClr val="2B3835"/>
                </a:solidFill>
              </a:rPr>
              <a:t>Clasificación de la información</a:t>
            </a:r>
          </a:p>
          <a:p>
            <a:pPr marL="285750" indent="-285750">
              <a:buFont typeface="Wingdings" panose="05000000000000000000" pitchFamily="2" charset="2"/>
              <a:buChar char="Ø"/>
            </a:pPr>
            <a:r>
              <a:rPr lang="es-ES" sz="1200" dirty="0">
                <a:solidFill>
                  <a:srgbClr val="2B3835"/>
                </a:solidFill>
              </a:rPr>
              <a:t>Concienciación y formación</a:t>
            </a:r>
          </a:p>
          <a:p>
            <a:pPr marL="285750" indent="-285750">
              <a:buFont typeface="Wingdings" panose="05000000000000000000" pitchFamily="2" charset="2"/>
              <a:buChar char="Ø"/>
            </a:pPr>
            <a:r>
              <a:rPr lang="es-ES" sz="1200" dirty="0">
                <a:solidFill>
                  <a:srgbClr val="2B3835"/>
                </a:solidFill>
              </a:rPr>
              <a:t>Continuidad de negocio</a:t>
            </a:r>
          </a:p>
          <a:p>
            <a:pPr marL="285750" indent="-285750">
              <a:buFont typeface="Wingdings" panose="05000000000000000000" pitchFamily="2" charset="2"/>
              <a:buChar char="Ø"/>
            </a:pPr>
            <a:r>
              <a:rPr lang="es-ES" sz="1200" dirty="0">
                <a:solidFill>
                  <a:srgbClr val="2B3835"/>
                </a:solidFill>
              </a:rPr>
              <a:t>Cumplimiento legal</a:t>
            </a:r>
          </a:p>
          <a:p>
            <a:pPr marL="285750" indent="-285750">
              <a:buFont typeface="Wingdings" panose="05000000000000000000" pitchFamily="2" charset="2"/>
              <a:buChar char="Ø"/>
            </a:pPr>
            <a:r>
              <a:rPr lang="es-ES" sz="1200" dirty="0">
                <a:solidFill>
                  <a:srgbClr val="2B3835"/>
                </a:solidFill>
              </a:rPr>
              <a:t>Relación con proveedores</a:t>
            </a:r>
          </a:p>
          <a:p>
            <a:pPr marL="285750" indent="-285750" algn="ctr">
              <a:buFont typeface="Wingdings" panose="05000000000000000000" pitchFamily="2" charset="2"/>
              <a:buChar char="Ø"/>
            </a:pPr>
            <a:endParaRPr lang="es-ES" sz="1350" dirty="0">
              <a:solidFill>
                <a:srgbClr val="2B3835"/>
              </a:solidFill>
            </a:endParaRPr>
          </a:p>
        </p:txBody>
      </p:sp>
      <p:sp>
        <p:nvSpPr>
          <p:cNvPr id="6" name="Rectangle 6">
            <a:extLst>
              <a:ext uri="{FF2B5EF4-FFF2-40B4-BE49-F238E27FC236}">
                <a16:creationId xmlns:a16="http://schemas.microsoft.com/office/drawing/2014/main" id="{1ED28D64-79DC-53BD-CD9C-04FEF146C275}"/>
              </a:ext>
            </a:extLst>
          </p:cNvPr>
          <p:cNvSpPr/>
          <p:nvPr/>
        </p:nvSpPr>
        <p:spPr>
          <a:xfrm>
            <a:off x="3159462" y="2564904"/>
            <a:ext cx="2664296" cy="3599787"/>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marL="285750" indent="-285750">
              <a:buFont typeface="Wingdings" panose="05000000000000000000" pitchFamily="2" charset="2"/>
              <a:buChar char="Ø"/>
            </a:pPr>
            <a:endParaRPr lang="es-ES" sz="1100" dirty="0">
              <a:solidFill>
                <a:srgbClr val="2B3835"/>
              </a:solidFill>
            </a:endParaRPr>
          </a:p>
          <a:p>
            <a:pPr marL="285750" indent="-285750">
              <a:buFont typeface="Wingdings" panose="05000000000000000000" pitchFamily="2" charset="2"/>
              <a:buChar char="Ø"/>
            </a:pPr>
            <a:endParaRPr lang="es-ES" sz="1100" dirty="0">
              <a:solidFill>
                <a:srgbClr val="2B3835"/>
              </a:solidFill>
            </a:endParaRPr>
          </a:p>
          <a:p>
            <a:pPr marL="285750" indent="-285750">
              <a:buFont typeface="Wingdings" panose="05000000000000000000" pitchFamily="2" charset="2"/>
              <a:buChar char="Ø"/>
            </a:pPr>
            <a:endParaRPr lang="es-ES" sz="1100" dirty="0">
              <a:solidFill>
                <a:srgbClr val="2B3835"/>
              </a:solidFill>
            </a:endParaRPr>
          </a:p>
          <a:p>
            <a:pPr marL="285750" indent="-285750">
              <a:buFont typeface="Wingdings" panose="05000000000000000000" pitchFamily="2" charset="2"/>
              <a:buChar char="Ø"/>
            </a:pPr>
            <a:r>
              <a:rPr lang="es-ES" sz="1100" dirty="0">
                <a:solidFill>
                  <a:srgbClr val="2B3835"/>
                </a:solidFill>
              </a:rPr>
              <a:t>Dispositivos </a:t>
            </a:r>
            <a:r>
              <a:rPr lang="es-ES" sz="1100" dirty="0" err="1">
                <a:solidFill>
                  <a:srgbClr val="2B3835"/>
                </a:solidFill>
              </a:rPr>
              <a:t>IoT</a:t>
            </a:r>
            <a:endParaRPr lang="es-ES" sz="1100" dirty="0">
              <a:solidFill>
                <a:srgbClr val="2B3835"/>
              </a:solidFill>
            </a:endParaRPr>
          </a:p>
          <a:p>
            <a:pPr marL="285750" indent="-285750">
              <a:buFont typeface="Wingdings" panose="05000000000000000000" pitchFamily="2" charset="2"/>
              <a:buChar char="Ø"/>
            </a:pPr>
            <a:r>
              <a:rPr lang="es-ES" sz="1100" dirty="0">
                <a:solidFill>
                  <a:srgbClr val="2B3835"/>
                </a:solidFill>
              </a:rPr>
              <a:t>Teletrabajo seguro</a:t>
            </a:r>
          </a:p>
          <a:p>
            <a:pPr marL="285750" indent="-285750">
              <a:buFont typeface="Wingdings" panose="05000000000000000000" pitchFamily="2" charset="2"/>
              <a:buChar char="Ø"/>
            </a:pPr>
            <a:r>
              <a:rPr lang="es-ES" sz="1100" dirty="0">
                <a:solidFill>
                  <a:srgbClr val="2B3835"/>
                </a:solidFill>
              </a:rPr>
              <a:t>Borrado seguro y gestión de soportes</a:t>
            </a:r>
          </a:p>
          <a:p>
            <a:pPr marL="285750" indent="-285750">
              <a:buFont typeface="Wingdings" panose="05000000000000000000" pitchFamily="2" charset="2"/>
              <a:buChar char="Ø"/>
            </a:pPr>
            <a:r>
              <a:rPr lang="es-ES" sz="1100" dirty="0">
                <a:solidFill>
                  <a:srgbClr val="2B3835"/>
                </a:solidFill>
              </a:rPr>
              <a:t>Uso de dispositivos móviles corporativos</a:t>
            </a:r>
          </a:p>
          <a:p>
            <a:pPr marL="285750" indent="-285750">
              <a:buFont typeface="Wingdings" panose="05000000000000000000" pitchFamily="2" charset="2"/>
              <a:buChar char="Ø"/>
            </a:pPr>
            <a:r>
              <a:rPr lang="es-ES" sz="1100" dirty="0">
                <a:solidFill>
                  <a:srgbClr val="2B3835"/>
                </a:solidFill>
              </a:rPr>
              <a:t>Antimalware</a:t>
            </a:r>
          </a:p>
          <a:p>
            <a:pPr marL="285750" indent="-285750">
              <a:buFont typeface="Wingdings" panose="05000000000000000000" pitchFamily="2" charset="2"/>
              <a:buChar char="Ø"/>
            </a:pPr>
            <a:r>
              <a:rPr lang="es-ES" sz="1100" dirty="0">
                <a:solidFill>
                  <a:srgbClr val="2B3835"/>
                </a:solidFill>
              </a:rPr>
              <a:t>Auditoría de sistemas</a:t>
            </a:r>
          </a:p>
          <a:p>
            <a:pPr marL="285750" indent="-285750">
              <a:buFont typeface="Wingdings" panose="05000000000000000000" pitchFamily="2" charset="2"/>
              <a:buChar char="Ø"/>
            </a:pPr>
            <a:r>
              <a:rPr lang="es-ES" sz="1100" dirty="0">
                <a:solidFill>
                  <a:srgbClr val="2B3835"/>
                </a:solidFill>
              </a:rPr>
              <a:t>Control de acceso</a:t>
            </a:r>
          </a:p>
          <a:p>
            <a:pPr marL="285750" indent="-285750">
              <a:buFont typeface="Wingdings" panose="05000000000000000000" pitchFamily="2" charset="2"/>
              <a:buChar char="Ø"/>
            </a:pPr>
            <a:r>
              <a:rPr lang="es-ES" sz="1100" dirty="0">
                <a:solidFill>
                  <a:srgbClr val="2B3835"/>
                </a:solidFill>
              </a:rPr>
              <a:t>Copias de seguridad</a:t>
            </a:r>
          </a:p>
          <a:p>
            <a:pPr marL="285750" indent="-285750">
              <a:buFont typeface="Wingdings" panose="05000000000000000000" pitchFamily="2" charset="2"/>
              <a:buChar char="Ø"/>
            </a:pPr>
            <a:r>
              <a:rPr lang="es-ES" sz="1100" dirty="0">
                <a:solidFill>
                  <a:srgbClr val="2B3835"/>
                </a:solidFill>
              </a:rPr>
              <a:t>Gestión de logs</a:t>
            </a:r>
          </a:p>
          <a:p>
            <a:pPr marL="285750" indent="-285750">
              <a:buFont typeface="Wingdings" panose="05000000000000000000" pitchFamily="2" charset="2"/>
              <a:buChar char="Ø"/>
            </a:pPr>
            <a:r>
              <a:rPr lang="es-ES" sz="1100" dirty="0">
                <a:solidFill>
                  <a:srgbClr val="2B3835"/>
                </a:solidFill>
              </a:rPr>
              <a:t>Protección web</a:t>
            </a:r>
          </a:p>
          <a:p>
            <a:pPr marL="285750" indent="-285750">
              <a:buFont typeface="Wingdings" panose="05000000000000000000" pitchFamily="2" charset="2"/>
              <a:buChar char="Ø"/>
            </a:pPr>
            <a:r>
              <a:rPr lang="es-ES" sz="1100" dirty="0">
                <a:solidFill>
                  <a:srgbClr val="2B3835"/>
                </a:solidFill>
              </a:rPr>
              <a:t>Respuesta a incidentes</a:t>
            </a:r>
          </a:p>
          <a:p>
            <a:pPr marL="285750" indent="-285750">
              <a:buFont typeface="Wingdings" panose="05000000000000000000" pitchFamily="2" charset="2"/>
              <a:buChar char="Ø"/>
            </a:pPr>
            <a:r>
              <a:rPr lang="es-ES" sz="1100" dirty="0">
                <a:solidFill>
                  <a:srgbClr val="2B3835"/>
                </a:solidFill>
              </a:rPr>
              <a:t>Criptografía</a:t>
            </a:r>
          </a:p>
          <a:p>
            <a:pPr marL="285750" indent="-285750">
              <a:buFont typeface="Wingdings" panose="05000000000000000000" pitchFamily="2" charset="2"/>
              <a:buChar char="Ø"/>
            </a:pPr>
            <a:r>
              <a:rPr lang="es-ES" sz="1100" dirty="0">
                <a:solidFill>
                  <a:srgbClr val="2B3835"/>
                </a:solidFill>
              </a:rPr>
              <a:t>Actualizaciones de software</a:t>
            </a:r>
          </a:p>
          <a:p>
            <a:pPr marL="285750" indent="-285750">
              <a:buFont typeface="Wingdings" panose="05000000000000000000" pitchFamily="2" charset="2"/>
              <a:buChar char="Ø"/>
            </a:pPr>
            <a:r>
              <a:rPr lang="es-ES" sz="1100" dirty="0">
                <a:solidFill>
                  <a:srgbClr val="2B3835"/>
                </a:solidFill>
              </a:rPr>
              <a:t>Almacenamiento dispositivos móviles</a:t>
            </a:r>
          </a:p>
        </p:txBody>
      </p:sp>
      <p:sp>
        <p:nvSpPr>
          <p:cNvPr id="7" name="Rectangle 6">
            <a:extLst>
              <a:ext uri="{FF2B5EF4-FFF2-40B4-BE49-F238E27FC236}">
                <a16:creationId xmlns:a16="http://schemas.microsoft.com/office/drawing/2014/main" id="{A787994B-9216-B5BC-BB2E-08C34ACA713E}"/>
              </a:ext>
            </a:extLst>
          </p:cNvPr>
          <p:cNvSpPr/>
          <p:nvPr/>
        </p:nvSpPr>
        <p:spPr>
          <a:xfrm>
            <a:off x="6039782" y="2564904"/>
            <a:ext cx="2664296" cy="3599787"/>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marL="285750" indent="-285750">
              <a:buFont typeface="Wingdings" panose="05000000000000000000" pitchFamily="2" charset="2"/>
              <a:buChar char="Ø"/>
            </a:pPr>
            <a:endParaRPr lang="es-ES" sz="1200" dirty="0">
              <a:solidFill>
                <a:srgbClr val="2B3835"/>
              </a:solidFill>
            </a:endParaRPr>
          </a:p>
          <a:p>
            <a:pPr marL="285750" indent="-285750">
              <a:buFont typeface="Wingdings" panose="05000000000000000000" pitchFamily="2" charset="2"/>
              <a:buChar char="Ø"/>
            </a:pPr>
            <a:endParaRPr lang="es-ES" sz="1200" dirty="0">
              <a:solidFill>
                <a:srgbClr val="2B3835"/>
              </a:solidFill>
            </a:endParaRPr>
          </a:p>
          <a:p>
            <a:pPr marL="285750" indent="-285750">
              <a:buFont typeface="Wingdings" panose="05000000000000000000" pitchFamily="2" charset="2"/>
              <a:buChar char="Ø"/>
            </a:pPr>
            <a:endParaRPr lang="es-ES" sz="1200" dirty="0">
              <a:solidFill>
                <a:srgbClr val="2B3835"/>
              </a:solidFill>
            </a:endParaRPr>
          </a:p>
          <a:p>
            <a:pPr marL="285750" indent="-285750">
              <a:buFont typeface="Wingdings" panose="05000000000000000000" pitchFamily="2" charset="2"/>
              <a:buChar char="Ø"/>
            </a:pPr>
            <a:r>
              <a:rPr lang="es-ES" sz="1200" dirty="0">
                <a:solidFill>
                  <a:srgbClr val="2B3835"/>
                </a:solidFill>
              </a:rPr>
              <a:t>Protección del puesto de trabajo</a:t>
            </a:r>
          </a:p>
          <a:p>
            <a:pPr marL="285750" indent="-285750">
              <a:buFont typeface="Wingdings" panose="05000000000000000000" pitchFamily="2" charset="2"/>
              <a:buChar char="Ø"/>
            </a:pPr>
            <a:r>
              <a:rPr lang="es-ES" sz="1200" dirty="0">
                <a:solidFill>
                  <a:srgbClr val="2B3835"/>
                </a:solidFill>
              </a:rPr>
              <a:t>Uso de </a:t>
            </a:r>
            <a:r>
              <a:rPr lang="es-ES" sz="1200" dirty="0" err="1">
                <a:solidFill>
                  <a:srgbClr val="2B3835"/>
                </a:solidFill>
              </a:rPr>
              <a:t>WiFi</a:t>
            </a:r>
            <a:r>
              <a:rPr lang="es-ES" sz="1200" dirty="0">
                <a:solidFill>
                  <a:srgbClr val="2B3835"/>
                </a:solidFill>
              </a:rPr>
              <a:t> y redes externas</a:t>
            </a:r>
          </a:p>
          <a:p>
            <a:pPr marL="285750" indent="-285750">
              <a:buFont typeface="Wingdings" panose="05000000000000000000" pitchFamily="2" charset="2"/>
              <a:buChar char="Ø"/>
            </a:pPr>
            <a:r>
              <a:rPr lang="es-ES" sz="1200" dirty="0">
                <a:solidFill>
                  <a:srgbClr val="2B3835"/>
                </a:solidFill>
              </a:rPr>
              <a:t>Uso del correo electrónico</a:t>
            </a:r>
          </a:p>
          <a:p>
            <a:pPr marL="285750" indent="-285750">
              <a:buFont typeface="Wingdings" panose="05000000000000000000" pitchFamily="2" charset="2"/>
              <a:buChar char="Ø"/>
            </a:pPr>
            <a:r>
              <a:rPr lang="es-ES" sz="1200" dirty="0">
                <a:solidFill>
                  <a:srgbClr val="2B3835"/>
                </a:solidFill>
              </a:rPr>
              <a:t>Uso de dispositivos móviles no corporativos</a:t>
            </a:r>
          </a:p>
          <a:p>
            <a:pPr marL="285750" indent="-285750">
              <a:buFont typeface="Wingdings" panose="05000000000000000000" pitchFamily="2" charset="2"/>
              <a:buChar char="Ø"/>
            </a:pPr>
            <a:r>
              <a:rPr lang="es-ES" sz="1200" dirty="0">
                <a:solidFill>
                  <a:srgbClr val="2B3835"/>
                </a:solidFill>
              </a:rPr>
              <a:t>Contraseñas </a:t>
            </a:r>
          </a:p>
        </p:txBody>
      </p:sp>
      <p:sp>
        <p:nvSpPr>
          <p:cNvPr id="10" name="CuadroTexto 9">
            <a:extLst>
              <a:ext uri="{FF2B5EF4-FFF2-40B4-BE49-F238E27FC236}">
                <a16:creationId xmlns:a16="http://schemas.microsoft.com/office/drawing/2014/main" id="{B88C2023-75AA-8797-424D-9613CD54B3A9}"/>
              </a:ext>
            </a:extLst>
          </p:cNvPr>
          <p:cNvSpPr txBox="1"/>
          <p:nvPr/>
        </p:nvSpPr>
        <p:spPr>
          <a:xfrm>
            <a:off x="827584" y="1916832"/>
            <a:ext cx="7632848" cy="369332"/>
          </a:xfrm>
          <a:prstGeom prst="rect">
            <a:avLst/>
          </a:prstGeom>
          <a:noFill/>
        </p:spPr>
        <p:txBody>
          <a:bodyPr wrap="square" rtlCol="0">
            <a:spAutoFit/>
          </a:bodyPr>
          <a:lstStyle/>
          <a:p>
            <a:r>
              <a:rPr lang="es-ES" dirty="0"/>
              <a:t>FRAMEWORK DE GOBIERNO DE SEGURIDAD DE LA INFORMACIÓN</a:t>
            </a:r>
          </a:p>
        </p:txBody>
      </p:sp>
      <p:sp>
        <p:nvSpPr>
          <p:cNvPr id="11" name="CuadroTexto 10">
            <a:extLst>
              <a:ext uri="{FF2B5EF4-FFF2-40B4-BE49-F238E27FC236}">
                <a16:creationId xmlns:a16="http://schemas.microsoft.com/office/drawing/2014/main" id="{1418E66B-88C4-0211-1DFE-C8DED15CDCD1}"/>
              </a:ext>
            </a:extLst>
          </p:cNvPr>
          <p:cNvSpPr txBox="1"/>
          <p:nvPr/>
        </p:nvSpPr>
        <p:spPr>
          <a:xfrm>
            <a:off x="3627514" y="2276598"/>
            <a:ext cx="1656184" cy="307777"/>
          </a:xfrm>
          <a:prstGeom prst="rect">
            <a:avLst/>
          </a:prstGeom>
          <a:noFill/>
        </p:spPr>
        <p:txBody>
          <a:bodyPr wrap="square" rtlCol="0">
            <a:spAutoFit/>
          </a:bodyPr>
          <a:lstStyle/>
          <a:p>
            <a:r>
              <a:rPr lang="es-ES" sz="1400" dirty="0"/>
              <a:t>ISO 27001 – NIST </a:t>
            </a:r>
          </a:p>
        </p:txBody>
      </p:sp>
      <p:sp>
        <p:nvSpPr>
          <p:cNvPr id="2" name="CuadroTexto 1">
            <a:extLst>
              <a:ext uri="{FF2B5EF4-FFF2-40B4-BE49-F238E27FC236}">
                <a16:creationId xmlns:a16="http://schemas.microsoft.com/office/drawing/2014/main" id="{90001BF9-A30F-A05D-C483-8E17CF0B8186}"/>
              </a:ext>
            </a:extLst>
          </p:cNvPr>
          <p:cNvSpPr txBox="1"/>
          <p:nvPr/>
        </p:nvSpPr>
        <p:spPr>
          <a:xfrm>
            <a:off x="891210" y="2636912"/>
            <a:ext cx="1584176" cy="369332"/>
          </a:xfrm>
          <a:prstGeom prst="rect">
            <a:avLst/>
          </a:prstGeom>
          <a:noFill/>
        </p:spPr>
        <p:txBody>
          <a:bodyPr wrap="square" rtlCol="0">
            <a:spAutoFit/>
          </a:bodyPr>
          <a:lstStyle/>
          <a:p>
            <a:r>
              <a:rPr lang="es-ES" b="1" dirty="0"/>
              <a:t>COMPAÑÍA</a:t>
            </a:r>
          </a:p>
        </p:txBody>
      </p:sp>
      <p:sp>
        <p:nvSpPr>
          <p:cNvPr id="8" name="CuadroTexto 7">
            <a:extLst>
              <a:ext uri="{FF2B5EF4-FFF2-40B4-BE49-F238E27FC236}">
                <a16:creationId xmlns:a16="http://schemas.microsoft.com/office/drawing/2014/main" id="{C5305F50-5D99-D6F4-3A12-A0720A4A8B9E}"/>
              </a:ext>
            </a:extLst>
          </p:cNvPr>
          <p:cNvSpPr txBox="1"/>
          <p:nvPr/>
        </p:nvSpPr>
        <p:spPr>
          <a:xfrm>
            <a:off x="3375486" y="2633806"/>
            <a:ext cx="2304256" cy="369332"/>
          </a:xfrm>
          <a:prstGeom prst="rect">
            <a:avLst/>
          </a:prstGeom>
          <a:noFill/>
        </p:spPr>
        <p:txBody>
          <a:bodyPr wrap="square" rtlCol="0">
            <a:spAutoFit/>
          </a:bodyPr>
          <a:lstStyle/>
          <a:p>
            <a:r>
              <a:rPr lang="es-ES" b="1" dirty="0"/>
              <a:t>EQUIPO TÉCNICO</a:t>
            </a:r>
          </a:p>
        </p:txBody>
      </p:sp>
      <p:sp>
        <p:nvSpPr>
          <p:cNvPr id="12" name="CuadroTexto 11">
            <a:extLst>
              <a:ext uri="{FF2B5EF4-FFF2-40B4-BE49-F238E27FC236}">
                <a16:creationId xmlns:a16="http://schemas.microsoft.com/office/drawing/2014/main" id="{0369437B-0363-84D5-9DE7-A4AC95CCA0A1}"/>
              </a:ext>
            </a:extLst>
          </p:cNvPr>
          <p:cNvSpPr txBox="1"/>
          <p:nvPr/>
        </p:nvSpPr>
        <p:spPr>
          <a:xfrm>
            <a:off x="6588224" y="2633806"/>
            <a:ext cx="2304256" cy="369332"/>
          </a:xfrm>
          <a:prstGeom prst="rect">
            <a:avLst/>
          </a:prstGeom>
          <a:noFill/>
        </p:spPr>
        <p:txBody>
          <a:bodyPr wrap="square" rtlCol="0">
            <a:spAutoFit/>
          </a:bodyPr>
          <a:lstStyle/>
          <a:p>
            <a:r>
              <a:rPr lang="es-ES" b="1" dirty="0"/>
              <a:t>PERSONAL</a:t>
            </a:r>
          </a:p>
        </p:txBody>
      </p:sp>
    </p:spTree>
    <p:extLst>
      <p:ext uri="{BB962C8B-B14F-4D97-AF65-F5344CB8AC3E}">
        <p14:creationId xmlns:p14="http://schemas.microsoft.com/office/powerpoint/2010/main" val="2552213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533929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solidFill>
                  <a:schemeClr val="tx1"/>
                </a:solidFill>
              </a:rPr>
              <a:t>Common</a:t>
            </a:r>
            <a:r>
              <a:rPr lang="es-ES" sz="2400" dirty="0">
                <a:solidFill>
                  <a:schemeClr val="tx1"/>
                </a:solidFill>
              </a:rPr>
              <a:t> </a:t>
            </a:r>
            <a:r>
              <a:rPr lang="es-ES" sz="2400" dirty="0" err="1">
                <a:solidFill>
                  <a:schemeClr val="tx1"/>
                </a:solidFill>
              </a:rPr>
              <a:t>Vulnerabilities</a:t>
            </a:r>
            <a:r>
              <a:rPr lang="es-ES" sz="2400" dirty="0">
                <a:solidFill>
                  <a:schemeClr val="tx1"/>
                </a:solidFill>
              </a:rPr>
              <a:t> and </a:t>
            </a:r>
            <a:r>
              <a:rPr lang="es-ES" sz="2400" dirty="0" err="1">
                <a:solidFill>
                  <a:schemeClr val="tx1"/>
                </a:solidFill>
              </a:rPr>
              <a:t>Exposures</a:t>
            </a:r>
            <a:r>
              <a:rPr lang="es-ES" sz="2400">
                <a:solidFill>
                  <a:schemeClr val="tx1"/>
                </a:solidFill>
              </a:rPr>
              <a:t> (CVE)</a:t>
            </a:r>
            <a:endParaRPr lang="es-ES" sz="2400" dirty="0">
              <a:solidFill>
                <a:schemeClr val="tx1"/>
              </a:solidFill>
            </a:endParaRPr>
          </a:p>
        </p:txBody>
      </p:sp>
      <p:sp>
        <p:nvSpPr>
          <p:cNvPr id="3" name="3 Marcador de pie de página">
            <a:extLst>
              <a:ext uri="{FF2B5EF4-FFF2-40B4-BE49-F238E27FC236}">
                <a16:creationId xmlns:a16="http://schemas.microsoft.com/office/drawing/2014/main" id="{27548D0F-2276-5D73-CFA6-FE253D82C6F5}"/>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2" name="CuadroTexto 1">
            <a:extLst>
              <a:ext uri="{FF2B5EF4-FFF2-40B4-BE49-F238E27FC236}">
                <a16:creationId xmlns:a16="http://schemas.microsoft.com/office/drawing/2014/main" id="{7569C541-2151-A84E-B7DD-6E5DCA91E571}"/>
              </a:ext>
            </a:extLst>
          </p:cNvPr>
          <p:cNvSpPr txBox="1"/>
          <p:nvPr/>
        </p:nvSpPr>
        <p:spPr>
          <a:xfrm>
            <a:off x="3994507" y="3311190"/>
            <a:ext cx="454025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s-ES" dirty="0">
                <a:cs typeface="Arial"/>
              </a:rPr>
              <a:t>Descripción CVE</a:t>
            </a:r>
          </a:p>
          <a:p>
            <a:pPr marL="285750" indent="-285750">
              <a:buFont typeface="Arial"/>
              <a:buChar char="•"/>
            </a:pPr>
            <a:r>
              <a:rPr lang="es-ES" dirty="0">
                <a:cs typeface="Arial"/>
              </a:rPr>
              <a:t>Sistema de puntuación de amenazas CVSS</a:t>
            </a:r>
          </a:p>
          <a:p>
            <a:pPr marL="285750" indent="-285750">
              <a:buFont typeface="Arial"/>
              <a:buChar char="•"/>
            </a:pPr>
            <a:r>
              <a:rPr lang="es-ES" dirty="0">
                <a:cs typeface="Arial"/>
              </a:rPr>
              <a:t>Ejemplos de CVE</a:t>
            </a:r>
          </a:p>
          <a:p>
            <a:pPr marL="285750" indent="-285750">
              <a:buFont typeface="Arial"/>
              <a:buChar char="•"/>
            </a:pPr>
            <a:endParaRPr lang="es-ES" dirty="0">
              <a:cs typeface="Arial"/>
            </a:endParaRPr>
          </a:p>
          <a:p>
            <a:pPr marL="285750" indent="-285750">
              <a:buFont typeface="Arial"/>
              <a:buChar char="•"/>
            </a:pPr>
            <a:endParaRPr lang="es-ES" dirty="0">
              <a:cs typeface="Arial"/>
            </a:endParaRPr>
          </a:p>
        </p:txBody>
      </p:sp>
    </p:spTree>
    <p:extLst>
      <p:ext uri="{BB962C8B-B14F-4D97-AF65-F5344CB8AC3E}">
        <p14:creationId xmlns:p14="http://schemas.microsoft.com/office/powerpoint/2010/main" val="3441356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196752"/>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rPr>
              <a:t>CVE</a:t>
            </a:r>
            <a:endParaRPr lang="es-ES" dirty="0">
              <a:solidFill>
                <a:schemeClr val="tx1"/>
              </a:solidFill>
              <a:cs typeface="Arial"/>
            </a:endParaRPr>
          </a:p>
        </p:txBody>
      </p:sp>
      <p:sp>
        <p:nvSpPr>
          <p:cNvPr id="3" name="3 Marcador de pie de página">
            <a:extLst>
              <a:ext uri="{FF2B5EF4-FFF2-40B4-BE49-F238E27FC236}">
                <a16:creationId xmlns:a16="http://schemas.microsoft.com/office/drawing/2014/main" id="{C0FE72E6-EAC8-216B-9A54-71DE6AC8C9A2}"/>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2" name="CuadroTexto 1">
            <a:extLst>
              <a:ext uri="{FF2B5EF4-FFF2-40B4-BE49-F238E27FC236}">
                <a16:creationId xmlns:a16="http://schemas.microsoft.com/office/drawing/2014/main" id="{F387805C-820D-163C-E501-DD1AB0918724}"/>
              </a:ext>
            </a:extLst>
          </p:cNvPr>
          <p:cNvSpPr txBox="1"/>
          <p:nvPr/>
        </p:nvSpPr>
        <p:spPr>
          <a:xfrm>
            <a:off x="323528" y="1916832"/>
            <a:ext cx="8496944" cy="3416320"/>
          </a:xfrm>
          <a:prstGeom prst="rect">
            <a:avLst/>
          </a:prstGeom>
          <a:noFill/>
        </p:spPr>
        <p:txBody>
          <a:bodyPr wrap="square" rtlCol="0">
            <a:spAutoFit/>
          </a:bodyPr>
          <a:lstStyle/>
          <a:p>
            <a:pPr algn="just"/>
            <a:r>
              <a:rPr lang="es-ES" dirty="0" err="1"/>
              <a:t>Common</a:t>
            </a:r>
            <a:r>
              <a:rPr lang="es-ES" dirty="0"/>
              <a:t> </a:t>
            </a:r>
            <a:r>
              <a:rPr lang="es-ES" dirty="0" err="1"/>
              <a:t>Vulnerabilities</a:t>
            </a:r>
            <a:r>
              <a:rPr lang="es-ES" dirty="0"/>
              <a:t> and </a:t>
            </a:r>
            <a:r>
              <a:rPr lang="es-ES" dirty="0" err="1"/>
              <a:t>Exposures</a:t>
            </a:r>
            <a:r>
              <a:rPr lang="es-ES" dirty="0"/>
              <a:t> es un diccionario de vulnerabilidades y exposiciones conocidas que se utilizan como un estándar en la industria de </a:t>
            </a:r>
            <a:r>
              <a:rPr lang="es-ES" dirty="0" err="1"/>
              <a:t>cibereseguridad</a:t>
            </a:r>
            <a:r>
              <a:rPr lang="es-ES" dirty="0"/>
              <a:t> con el fin de compartir información entre distintas entidades.</a:t>
            </a:r>
          </a:p>
          <a:p>
            <a:endParaRPr lang="es-ES" dirty="0"/>
          </a:p>
          <a:p>
            <a:r>
              <a:rPr lang="es-ES" dirty="0"/>
              <a:t>Contienen la siguiente información:</a:t>
            </a:r>
          </a:p>
          <a:p>
            <a:endParaRPr lang="es-ES" dirty="0"/>
          </a:p>
          <a:p>
            <a:pPr marL="285750" indent="-285750">
              <a:buFont typeface="Wingdings" panose="05000000000000000000" pitchFamily="2" charset="2"/>
              <a:buChar char="Ø"/>
            </a:pPr>
            <a:r>
              <a:rPr lang="es-ES" dirty="0"/>
              <a:t>Identificador de CVE -&gt; CVE-AAAA-ID</a:t>
            </a:r>
          </a:p>
          <a:p>
            <a:pPr marL="285750" indent="-285750">
              <a:buFont typeface="Wingdings" panose="05000000000000000000" pitchFamily="2" charset="2"/>
              <a:buChar char="Ø"/>
            </a:pPr>
            <a:endParaRPr lang="es-ES" dirty="0"/>
          </a:p>
          <a:p>
            <a:pPr marL="285750" indent="-285750">
              <a:buFont typeface="Wingdings" panose="05000000000000000000" pitchFamily="2" charset="2"/>
              <a:buChar char="Ø"/>
            </a:pPr>
            <a:r>
              <a:rPr lang="es-ES" dirty="0"/>
              <a:t>Título y descripción de la vulnerabilidad</a:t>
            </a:r>
          </a:p>
          <a:p>
            <a:pPr marL="285750" indent="-285750">
              <a:buFont typeface="Wingdings" panose="05000000000000000000" pitchFamily="2" charset="2"/>
              <a:buChar char="Ø"/>
            </a:pPr>
            <a:endParaRPr lang="es-ES" dirty="0"/>
          </a:p>
          <a:p>
            <a:pPr marL="285750" indent="-285750">
              <a:buFont typeface="Wingdings" panose="05000000000000000000" pitchFamily="2" charset="2"/>
              <a:buChar char="Ø"/>
            </a:pPr>
            <a:r>
              <a:rPr lang="es-ES" dirty="0"/>
              <a:t>Puntuación de criticidad</a:t>
            </a:r>
          </a:p>
          <a:p>
            <a:pPr marL="285750" indent="-285750">
              <a:buFont typeface="Wingdings" panose="05000000000000000000" pitchFamily="2" charset="2"/>
              <a:buChar char="Ø"/>
            </a:pPr>
            <a:endParaRPr lang="es-ES" dirty="0"/>
          </a:p>
        </p:txBody>
      </p:sp>
      <p:pic>
        <p:nvPicPr>
          <p:cNvPr id="7" name="Imagen 6">
            <a:extLst>
              <a:ext uri="{FF2B5EF4-FFF2-40B4-BE49-F238E27FC236}">
                <a16:creationId xmlns:a16="http://schemas.microsoft.com/office/drawing/2014/main" id="{2AFBDA8E-9983-FA41-BD7E-E3E42E51B9D7}"/>
              </a:ext>
            </a:extLst>
          </p:cNvPr>
          <p:cNvPicPr>
            <a:picLocks noChangeAspect="1"/>
          </p:cNvPicPr>
          <p:nvPr/>
        </p:nvPicPr>
        <p:blipFill>
          <a:blip r:embed="rId3"/>
          <a:stretch>
            <a:fillRect/>
          </a:stretch>
        </p:blipFill>
        <p:spPr>
          <a:xfrm>
            <a:off x="161764" y="5224788"/>
            <a:ext cx="8820472" cy="1228548"/>
          </a:xfrm>
          <a:prstGeom prst="rect">
            <a:avLst/>
          </a:prstGeom>
        </p:spPr>
      </p:pic>
    </p:spTree>
    <p:extLst>
      <p:ext uri="{BB962C8B-B14F-4D97-AF65-F5344CB8AC3E}">
        <p14:creationId xmlns:p14="http://schemas.microsoft.com/office/powerpoint/2010/main" val="1059427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rPr>
              <a:t>CVSS</a:t>
            </a:r>
            <a:endParaRPr lang="es-ES" dirty="0">
              <a:solidFill>
                <a:schemeClr val="tx1"/>
              </a:solidFill>
              <a:cs typeface="Arial"/>
            </a:endParaRPr>
          </a:p>
        </p:txBody>
      </p:sp>
      <p:sp>
        <p:nvSpPr>
          <p:cNvPr id="3" name="3 Marcador de pie de página">
            <a:extLst>
              <a:ext uri="{FF2B5EF4-FFF2-40B4-BE49-F238E27FC236}">
                <a16:creationId xmlns:a16="http://schemas.microsoft.com/office/drawing/2014/main" id="{C0FE72E6-EAC8-216B-9A54-71DE6AC8C9A2}"/>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2" name="CuadroTexto 1">
            <a:extLst>
              <a:ext uri="{FF2B5EF4-FFF2-40B4-BE49-F238E27FC236}">
                <a16:creationId xmlns:a16="http://schemas.microsoft.com/office/drawing/2014/main" id="{6EDCE9A1-2A78-51AA-F2C2-DE271B2F0C35}"/>
              </a:ext>
            </a:extLst>
          </p:cNvPr>
          <p:cNvSpPr txBox="1"/>
          <p:nvPr/>
        </p:nvSpPr>
        <p:spPr>
          <a:xfrm>
            <a:off x="395536" y="2132856"/>
            <a:ext cx="8280920" cy="923330"/>
          </a:xfrm>
          <a:prstGeom prst="rect">
            <a:avLst/>
          </a:prstGeom>
          <a:noFill/>
        </p:spPr>
        <p:txBody>
          <a:bodyPr wrap="square" rtlCol="0">
            <a:spAutoFit/>
          </a:bodyPr>
          <a:lstStyle/>
          <a:p>
            <a:r>
              <a:rPr lang="es-ES" dirty="0" err="1"/>
              <a:t>Common</a:t>
            </a:r>
            <a:r>
              <a:rPr lang="es-ES" dirty="0"/>
              <a:t> </a:t>
            </a:r>
            <a:r>
              <a:rPr lang="es-ES" dirty="0" err="1"/>
              <a:t>Vulnerabilities</a:t>
            </a:r>
            <a:r>
              <a:rPr lang="es-ES" dirty="0"/>
              <a:t> </a:t>
            </a:r>
            <a:r>
              <a:rPr lang="es-ES" dirty="0" err="1"/>
              <a:t>System</a:t>
            </a:r>
            <a:r>
              <a:rPr lang="es-ES" dirty="0"/>
              <a:t> </a:t>
            </a:r>
            <a:r>
              <a:rPr lang="es-ES" dirty="0" err="1"/>
              <a:t>Scoring</a:t>
            </a:r>
            <a:r>
              <a:rPr lang="es-ES" dirty="0"/>
              <a:t> es un sistema de puntuación basado en distintas métricas que indican la criticidad de la vulnerabilidad o exposición en un valor numérico total comprendido entre 0 y 10.</a:t>
            </a:r>
          </a:p>
        </p:txBody>
      </p:sp>
      <p:pic>
        <p:nvPicPr>
          <p:cNvPr id="9" name="Imagen 8">
            <a:extLst>
              <a:ext uri="{FF2B5EF4-FFF2-40B4-BE49-F238E27FC236}">
                <a16:creationId xmlns:a16="http://schemas.microsoft.com/office/drawing/2014/main" id="{712D7E63-139E-F0EC-C183-CC3FEAE0CA73}"/>
              </a:ext>
            </a:extLst>
          </p:cNvPr>
          <p:cNvPicPr>
            <a:picLocks noChangeAspect="1"/>
          </p:cNvPicPr>
          <p:nvPr/>
        </p:nvPicPr>
        <p:blipFill>
          <a:blip r:embed="rId3"/>
          <a:stretch>
            <a:fillRect/>
          </a:stretch>
        </p:blipFill>
        <p:spPr>
          <a:xfrm>
            <a:off x="790095" y="3425172"/>
            <a:ext cx="7563809" cy="3045170"/>
          </a:xfrm>
          <a:prstGeom prst="rect">
            <a:avLst/>
          </a:prstGeom>
        </p:spPr>
      </p:pic>
    </p:spTree>
    <p:extLst>
      <p:ext uri="{BB962C8B-B14F-4D97-AF65-F5344CB8AC3E}">
        <p14:creationId xmlns:p14="http://schemas.microsoft.com/office/powerpoint/2010/main" val="3025693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124744"/>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rPr>
              <a:t>CVSS</a:t>
            </a:r>
            <a:endParaRPr lang="es-ES" dirty="0">
              <a:solidFill>
                <a:schemeClr val="tx1"/>
              </a:solidFill>
              <a:cs typeface="Arial"/>
            </a:endParaRPr>
          </a:p>
        </p:txBody>
      </p:sp>
      <p:sp>
        <p:nvSpPr>
          <p:cNvPr id="3" name="3 Marcador de pie de página">
            <a:extLst>
              <a:ext uri="{FF2B5EF4-FFF2-40B4-BE49-F238E27FC236}">
                <a16:creationId xmlns:a16="http://schemas.microsoft.com/office/drawing/2014/main" id="{C0FE72E6-EAC8-216B-9A54-71DE6AC8C9A2}"/>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pic>
        <p:nvPicPr>
          <p:cNvPr id="2" name="Imagen 1">
            <a:extLst>
              <a:ext uri="{FF2B5EF4-FFF2-40B4-BE49-F238E27FC236}">
                <a16:creationId xmlns:a16="http://schemas.microsoft.com/office/drawing/2014/main" id="{07A3D652-2D98-B54C-EAF8-DCA57BF6265E}"/>
              </a:ext>
            </a:extLst>
          </p:cNvPr>
          <p:cNvPicPr>
            <a:picLocks noChangeAspect="1"/>
          </p:cNvPicPr>
          <p:nvPr/>
        </p:nvPicPr>
        <p:blipFill>
          <a:blip r:embed="rId3"/>
          <a:stretch>
            <a:fillRect/>
          </a:stretch>
        </p:blipFill>
        <p:spPr>
          <a:xfrm>
            <a:off x="251519" y="1772816"/>
            <a:ext cx="4518617" cy="3284365"/>
          </a:xfrm>
          <a:prstGeom prst="rect">
            <a:avLst/>
          </a:prstGeom>
        </p:spPr>
      </p:pic>
      <p:pic>
        <p:nvPicPr>
          <p:cNvPr id="4" name="Imagen 3">
            <a:extLst>
              <a:ext uri="{FF2B5EF4-FFF2-40B4-BE49-F238E27FC236}">
                <a16:creationId xmlns:a16="http://schemas.microsoft.com/office/drawing/2014/main" id="{ADA8ED71-405B-D604-B3C5-DAB1634124F6}"/>
              </a:ext>
            </a:extLst>
          </p:cNvPr>
          <p:cNvPicPr>
            <a:picLocks noChangeAspect="1"/>
          </p:cNvPicPr>
          <p:nvPr/>
        </p:nvPicPr>
        <p:blipFill>
          <a:blip r:embed="rId4"/>
          <a:stretch>
            <a:fillRect/>
          </a:stretch>
        </p:blipFill>
        <p:spPr>
          <a:xfrm>
            <a:off x="2078528" y="5057181"/>
            <a:ext cx="4591699" cy="1800819"/>
          </a:xfrm>
          <a:prstGeom prst="rect">
            <a:avLst/>
          </a:prstGeom>
        </p:spPr>
      </p:pic>
      <p:pic>
        <p:nvPicPr>
          <p:cNvPr id="7" name="Imagen 6">
            <a:extLst>
              <a:ext uri="{FF2B5EF4-FFF2-40B4-BE49-F238E27FC236}">
                <a16:creationId xmlns:a16="http://schemas.microsoft.com/office/drawing/2014/main" id="{3C9E3C27-48C0-DED4-AC69-2FAB8747A6F6}"/>
              </a:ext>
            </a:extLst>
          </p:cNvPr>
          <p:cNvPicPr>
            <a:picLocks noChangeAspect="1"/>
          </p:cNvPicPr>
          <p:nvPr/>
        </p:nvPicPr>
        <p:blipFill>
          <a:blip r:embed="rId5"/>
          <a:stretch>
            <a:fillRect/>
          </a:stretch>
        </p:blipFill>
        <p:spPr>
          <a:xfrm>
            <a:off x="5148064" y="2463570"/>
            <a:ext cx="3744417" cy="1909334"/>
          </a:xfrm>
          <a:prstGeom prst="rect">
            <a:avLst/>
          </a:prstGeom>
        </p:spPr>
      </p:pic>
      <p:sp>
        <p:nvSpPr>
          <p:cNvPr id="9" name="Flecha: doblada hacia arriba 8">
            <a:extLst>
              <a:ext uri="{FF2B5EF4-FFF2-40B4-BE49-F238E27FC236}">
                <a16:creationId xmlns:a16="http://schemas.microsoft.com/office/drawing/2014/main" id="{F27E4617-1416-A041-9763-34836CA52B99}"/>
              </a:ext>
            </a:extLst>
          </p:cNvPr>
          <p:cNvSpPr/>
          <p:nvPr/>
        </p:nvSpPr>
        <p:spPr>
          <a:xfrm rot="5400000">
            <a:off x="820804" y="5271983"/>
            <a:ext cx="936105" cy="9225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doblada hacia arriba 9">
            <a:extLst>
              <a:ext uri="{FF2B5EF4-FFF2-40B4-BE49-F238E27FC236}">
                <a16:creationId xmlns:a16="http://schemas.microsoft.com/office/drawing/2014/main" id="{C23AD4E7-762B-D167-7C7B-645CB06D7E27}"/>
              </a:ext>
            </a:extLst>
          </p:cNvPr>
          <p:cNvSpPr/>
          <p:nvPr/>
        </p:nvSpPr>
        <p:spPr>
          <a:xfrm>
            <a:off x="7218782" y="5265203"/>
            <a:ext cx="936105" cy="92254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4459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533929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solidFill>
              </a:rPr>
              <a:t>PERFILES Y CAMINOS DE APRENDIZAJE</a:t>
            </a:r>
          </a:p>
        </p:txBody>
      </p:sp>
      <p:sp>
        <p:nvSpPr>
          <p:cNvPr id="2" name="1 Marcador de contenido">
            <a:extLst>
              <a:ext uri="{FF2B5EF4-FFF2-40B4-BE49-F238E27FC236}">
                <a16:creationId xmlns:a16="http://schemas.microsoft.com/office/drawing/2014/main" id="{DB4D8C6A-3763-7EBD-202B-5C26B6F86506}"/>
              </a:ext>
            </a:extLst>
          </p:cNvPr>
          <p:cNvSpPr>
            <a:spLocks noGrp="1"/>
          </p:cNvSpPr>
          <p:nvPr>
            <p:ph idx="1"/>
          </p:nvPr>
        </p:nvSpPr>
        <p:spPr>
          <a:xfrm>
            <a:off x="3429072" y="2947839"/>
            <a:ext cx="5671119" cy="2481027"/>
          </a:xfrm>
        </p:spPr>
        <p:txBody>
          <a:bodyPr>
            <a:normAutofit/>
          </a:bodyPr>
          <a:lstStyle/>
          <a:p>
            <a:pPr lvl="1">
              <a:buFont typeface="Wingdings" panose="05000000000000000000" pitchFamily="2" charset="2"/>
              <a:buChar char="Ø"/>
            </a:pPr>
            <a:r>
              <a:rPr lang="es-ES" sz="2400" dirty="0">
                <a:solidFill>
                  <a:schemeClr val="tx1"/>
                </a:solidFill>
              </a:rPr>
              <a:t> Evolución de los perfiles en ciberseguridad</a:t>
            </a:r>
          </a:p>
          <a:p>
            <a:pPr lvl="1">
              <a:buFont typeface="Wingdings" panose="05000000000000000000" pitchFamily="2" charset="2"/>
              <a:buChar char="Ø"/>
            </a:pPr>
            <a:r>
              <a:rPr lang="es-ES" sz="2400" dirty="0">
                <a:solidFill>
                  <a:schemeClr val="tx1"/>
                </a:solidFill>
              </a:rPr>
              <a:t> Especializaciones de ciberseguridad</a:t>
            </a:r>
          </a:p>
          <a:p>
            <a:pPr lvl="1">
              <a:buFont typeface="Wingdings" panose="05000000000000000000" pitchFamily="2" charset="2"/>
              <a:buChar char="Ø"/>
            </a:pPr>
            <a:r>
              <a:rPr lang="es-ES" sz="2400" dirty="0">
                <a:solidFill>
                  <a:schemeClr val="tx1"/>
                </a:solidFill>
              </a:rPr>
              <a:t> Certificaciones de ciberseguridad</a:t>
            </a:r>
          </a:p>
        </p:txBody>
      </p:sp>
    </p:spTree>
    <p:extLst>
      <p:ext uri="{BB962C8B-B14F-4D97-AF65-F5344CB8AC3E}">
        <p14:creationId xmlns:p14="http://schemas.microsoft.com/office/powerpoint/2010/main" val="2764157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cs typeface="Arial"/>
              </a:rPr>
              <a:t>EJEMPLO DE CVE</a:t>
            </a:r>
          </a:p>
        </p:txBody>
      </p:sp>
      <p:sp>
        <p:nvSpPr>
          <p:cNvPr id="3" name="3 Marcador de pie de página">
            <a:extLst>
              <a:ext uri="{FF2B5EF4-FFF2-40B4-BE49-F238E27FC236}">
                <a16:creationId xmlns:a16="http://schemas.microsoft.com/office/drawing/2014/main" id="{C0FE72E6-EAC8-216B-9A54-71DE6AC8C9A2}"/>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pic>
        <p:nvPicPr>
          <p:cNvPr id="4" name="Imagen 3">
            <a:extLst>
              <a:ext uri="{FF2B5EF4-FFF2-40B4-BE49-F238E27FC236}">
                <a16:creationId xmlns:a16="http://schemas.microsoft.com/office/drawing/2014/main" id="{532A51D8-DE7B-923F-CEA2-B40594D5B035}"/>
              </a:ext>
            </a:extLst>
          </p:cNvPr>
          <p:cNvPicPr>
            <a:picLocks noChangeAspect="1"/>
          </p:cNvPicPr>
          <p:nvPr/>
        </p:nvPicPr>
        <p:blipFill>
          <a:blip r:embed="rId3"/>
          <a:stretch>
            <a:fillRect/>
          </a:stretch>
        </p:blipFill>
        <p:spPr>
          <a:xfrm>
            <a:off x="2196071" y="2060848"/>
            <a:ext cx="4356613" cy="4320480"/>
          </a:xfrm>
          <a:prstGeom prst="rect">
            <a:avLst/>
          </a:prstGeom>
        </p:spPr>
      </p:pic>
      <p:pic>
        <p:nvPicPr>
          <p:cNvPr id="6" name="Imagen 5">
            <a:extLst>
              <a:ext uri="{FF2B5EF4-FFF2-40B4-BE49-F238E27FC236}">
                <a16:creationId xmlns:a16="http://schemas.microsoft.com/office/drawing/2014/main" id="{87FD6EB4-08F3-0128-F8B1-C957BEF642CE}"/>
              </a:ext>
            </a:extLst>
          </p:cNvPr>
          <p:cNvPicPr>
            <a:picLocks noChangeAspect="1"/>
          </p:cNvPicPr>
          <p:nvPr/>
        </p:nvPicPr>
        <p:blipFill>
          <a:blip r:embed="rId4"/>
          <a:stretch>
            <a:fillRect/>
          </a:stretch>
        </p:blipFill>
        <p:spPr>
          <a:xfrm>
            <a:off x="638542" y="2924944"/>
            <a:ext cx="7988820" cy="2808312"/>
          </a:xfrm>
          <a:prstGeom prst="rect">
            <a:avLst/>
          </a:prstGeom>
        </p:spPr>
      </p:pic>
    </p:spTree>
    <p:extLst>
      <p:ext uri="{BB962C8B-B14F-4D97-AF65-F5344CB8AC3E}">
        <p14:creationId xmlns:p14="http://schemas.microsoft.com/office/powerpoint/2010/main" val="390673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533929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PRÁCTICA</a:t>
            </a:r>
          </a:p>
        </p:txBody>
      </p:sp>
      <p:sp>
        <p:nvSpPr>
          <p:cNvPr id="3" name="3 Marcador de pie de página">
            <a:extLst>
              <a:ext uri="{FF2B5EF4-FFF2-40B4-BE49-F238E27FC236}">
                <a16:creationId xmlns:a16="http://schemas.microsoft.com/office/drawing/2014/main" id="{27548D0F-2276-5D73-CFA6-FE253D82C6F5}"/>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2" name="CuadroTexto 1">
            <a:extLst>
              <a:ext uri="{FF2B5EF4-FFF2-40B4-BE49-F238E27FC236}">
                <a16:creationId xmlns:a16="http://schemas.microsoft.com/office/drawing/2014/main" id="{7569C541-2151-A84E-B7DD-6E5DCA91E571}"/>
              </a:ext>
            </a:extLst>
          </p:cNvPr>
          <p:cNvSpPr txBox="1"/>
          <p:nvPr/>
        </p:nvSpPr>
        <p:spPr>
          <a:xfrm>
            <a:off x="3994507" y="3172690"/>
            <a:ext cx="454025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s-ES" dirty="0">
                <a:cs typeface="Arial"/>
              </a:rPr>
              <a:t>Parte 1: tabla periódica</a:t>
            </a:r>
          </a:p>
          <a:p>
            <a:pPr marL="285750" indent="-285750">
              <a:buFont typeface="Arial"/>
              <a:buChar char="•"/>
            </a:pPr>
            <a:r>
              <a:rPr lang="es-ES" dirty="0">
                <a:cs typeface="Arial"/>
              </a:rPr>
              <a:t>Parte 2: </a:t>
            </a:r>
            <a:r>
              <a:rPr lang="es-ES" dirty="0" err="1">
                <a:cs typeface="Arial"/>
              </a:rPr>
              <a:t>framework</a:t>
            </a:r>
            <a:r>
              <a:rPr lang="es-ES" dirty="0">
                <a:cs typeface="Arial"/>
              </a:rPr>
              <a:t> NIST y tecnologías</a:t>
            </a:r>
          </a:p>
          <a:p>
            <a:pPr marL="285750" indent="-285750">
              <a:buFont typeface="Arial"/>
              <a:buChar char="•"/>
            </a:pPr>
            <a:r>
              <a:rPr lang="es-ES" dirty="0">
                <a:cs typeface="Arial"/>
              </a:rPr>
              <a:t>Parte 3: políticas y procedimientos</a:t>
            </a:r>
          </a:p>
          <a:p>
            <a:pPr marL="285750" indent="-285750">
              <a:buFont typeface="Arial"/>
              <a:buChar char="•"/>
            </a:pPr>
            <a:r>
              <a:rPr lang="es-ES" dirty="0">
                <a:cs typeface="Arial"/>
              </a:rPr>
              <a:t>Formato de entrega</a:t>
            </a:r>
          </a:p>
          <a:p>
            <a:pPr marL="285750" indent="-285750">
              <a:buFont typeface="Arial"/>
              <a:buChar char="•"/>
            </a:pPr>
            <a:endParaRPr lang="es-ES" dirty="0">
              <a:cs typeface="Arial"/>
            </a:endParaRPr>
          </a:p>
          <a:p>
            <a:pPr marL="285750" indent="-285750">
              <a:buFont typeface="Arial"/>
              <a:buChar char="•"/>
            </a:pPr>
            <a:endParaRPr lang="es-ES" dirty="0">
              <a:cs typeface="Arial"/>
            </a:endParaRPr>
          </a:p>
        </p:txBody>
      </p:sp>
    </p:spTree>
    <p:extLst>
      <p:ext uri="{BB962C8B-B14F-4D97-AF65-F5344CB8AC3E}">
        <p14:creationId xmlns:p14="http://schemas.microsoft.com/office/powerpoint/2010/main" val="207243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Marcador de pie de página">
            <a:extLst>
              <a:ext uri="{FF2B5EF4-FFF2-40B4-BE49-F238E27FC236}">
                <a16:creationId xmlns:a16="http://schemas.microsoft.com/office/drawing/2014/main" id="{27548D0F-2276-5D73-CFA6-FE253D82C6F5}"/>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4" name="Rectángulo 3">
            <a:extLst>
              <a:ext uri="{FF2B5EF4-FFF2-40B4-BE49-F238E27FC236}">
                <a16:creationId xmlns:a16="http://schemas.microsoft.com/office/drawing/2014/main" id="{6C9126DC-1054-CF8E-90C9-F9DA68326438}"/>
              </a:ext>
            </a:extLst>
          </p:cNvPr>
          <p:cNvSpPr/>
          <p:nvPr/>
        </p:nvSpPr>
        <p:spPr>
          <a:xfrm>
            <a:off x="0" y="1268760"/>
            <a:ext cx="3491880"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dirty="0">
                <a:solidFill>
                  <a:schemeClr val="tx1"/>
                </a:solidFill>
                <a:cs typeface="Arial"/>
              </a:rPr>
              <a:t>TABLA PERIÓDICA CIBERSEGURIDAD</a:t>
            </a:r>
          </a:p>
        </p:txBody>
      </p:sp>
      <p:pic>
        <p:nvPicPr>
          <p:cNvPr id="6" name="Imagen 5">
            <a:extLst>
              <a:ext uri="{FF2B5EF4-FFF2-40B4-BE49-F238E27FC236}">
                <a16:creationId xmlns:a16="http://schemas.microsoft.com/office/drawing/2014/main" id="{600B8322-F717-38EC-2446-0762C7F9F659}"/>
              </a:ext>
            </a:extLst>
          </p:cNvPr>
          <p:cNvPicPr>
            <a:picLocks noChangeAspect="1"/>
          </p:cNvPicPr>
          <p:nvPr/>
        </p:nvPicPr>
        <p:blipFill>
          <a:blip r:embed="rId3"/>
          <a:stretch>
            <a:fillRect/>
          </a:stretch>
        </p:blipFill>
        <p:spPr>
          <a:xfrm>
            <a:off x="1328246" y="1777711"/>
            <a:ext cx="6487507" cy="5056665"/>
          </a:xfrm>
          <a:prstGeom prst="rect">
            <a:avLst/>
          </a:prstGeom>
        </p:spPr>
      </p:pic>
    </p:spTree>
    <p:extLst>
      <p:ext uri="{BB962C8B-B14F-4D97-AF65-F5344CB8AC3E}">
        <p14:creationId xmlns:p14="http://schemas.microsoft.com/office/powerpoint/2010/main" val="4172608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Marcador de pie de página">
            <a:extLst>
              <a:ext uri="{FF2B5EF4-FFF2-40B4-BE49-F238E27FC236}">
                <a16:creationId xmlns:a16="http://schemas.microsoft.com/office/drawing/2014/main" id="{27548D0F-2276-5D73-CFA6-FE253D82C6F5}"/>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4" name="Rectángulo 3">
            <a:extLst>
              <a:ext uri="{FF2B5EF4-FFF2-40B4-BE49-F238E27FC236}">
                <a16:creationId xmlns:a16="http://schemas.microsoft.com/office/drawing/2014/main" id="{6C9126DC-1054-CF8E-90C9-F9DA68326438}"/>
              </a:ext>
            </a:extLst>
          </p:cNvPr>
          <p:cNvSpPr/>
          <p:nvPr/>
        </p:nvSpPr>
        <p:spPr>
          <a:xfrm>
            <a:off x="0" y="1268760"/>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dirty="0">
                <a:solidFill>
                  <a:schemeClr val="tx1"/>
                </a:solidFill>
                <a:cs typeface="Arial"/>
              </a:rPr>
              <a:t>FRAWORK NIST Y TECNOLOGÍAS</a:t>
            </a:r>
          </a:p>
        </p:txBody>
      </p:sp>
      <p:pic>
        <p:nvPicPr>
          <p:cNvPr id="5" name="Imagen 4">
            <a:extLst>
              <a:ext uri="{FF2B5EF4-FFF2-40B4-BE49-F238E27FC236}">
                <a16:creationId xmlns:a16="http://schemas.microsoft.com/office/drawing/2014/main" id="{89A34800-9B74-D1CE-2FE8-A0381AF50702}"/>
              </a:ext>
            </a:extLst>
          </p:cNvPr>
          <p:cNvPicPr>
            <a:picLocks noChangeAspect="1"/>
          </p:cNvPicPr>
          <p:nvPr/>
        </p:nvPicPr>
        <p:blipFill>
          <a:blip r:embed="rId3"/>
          <a:stretch>
            <a:fillRect/>
          </a:stretch>
        </p:blipFill>
        <p:spPr>
          <a:xfrm>
            <a:off x="2075307" y="1772816"/>
            <a:ext cx="4993386" cy="4918485"/>
          </a:xfrm>
          <a:prstGeom prst="rect">
            <a:avLst/>
          </a:prstGeom>
        </p:spPr>
      </p:pic>
    </p:spTree>
    <p:extLst>
      <p:ext uri="{BB962C8B-B14F-4D97-AF65-F5344CB8AC3E}">
        <p14:creationId xmlns:p14="http://schemas.microsoft.com/office/powerpoint/2010/main" val="1836701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Marcador de pie de página">
            <a:extLst>
              <a:ext uri="{FF2B5EF4-FFF2-40B4-BE49-F238E27FC236}">
                <a16:creationId xmlns:a16="http://schemas.microsoft.com/office/drawing/2014/main" id="{27548D0F-2276-5D73-CFA6-FE253D82C6F5}"/>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4" name="Rectángulo 3">
            <a:extLst>
              <a:ext uri="{FF2B5EF4-FFF2-40B4-BE49-F238E27FC236}">
                <a16:creationId xmlns:a16="http://schemas.microsoft.com/office/drawing/2014/main" id="{6C9126DC-1054-CF8E-90C9-F9DA68326438}"/>
              </a:ext>
            </a:extLst>
          </p:cNvPr>
          <p:cNvSpPr/>
          <p:nvPr/>
        </p:nvSpPr>
        <p:spPr>
          <a:xfrm>
            <a:off x="0" y="1268760"/>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dirty="0">
                <a:solidFill>
                  <a:schemeClr val="tx1"/>
                </a:solidFill>
                <a:cs typeface="Arial"/>
              </a:rPr>
              <a:t>POLÍTICAS Y PROCEDIMIENTOS</a:t>
            </a:r>
          </a:p>
        </p:txBody>
      </p:sp>
      <p:sp>
        <p:nvSpPr>
          <p:cNvPr id="2" name="CuadroTexto 1">
            <a:extLst>
              <a:ext uri="{FF2B5EF4-FFF2-40B4-BE49-F238E27FC236}">
                <a16:creationId xmlns:a16="http://schemas.microsoft.com/office/drawing/2014/main" id="{BC663711-343F-3997-8C2A-0AEC0B906B9E}"/>
              </a:ext>
            </a:extLst>
          </p:cNvPr>
          <p:cNvSpPr txBox="1"/>
          <p:nvPr/>
        </p:nvSpPr>
        <p:spPr>
          <a:xfrm>
            <a:off x="467544" y="1988840"/>
            <a:ext cx="8208912" cy="4247317"/>
          </a:xfrm>
          <a:prstGeom prst="rect">
            <a:avLst/>
          </a:prstGeom>
          <a:noFill/>
        </p:spPr>
        <p:txBody>
          <a:bodyPr wrap="square" rtlCol="0">
            <a:spAutoFit/>
          </a:bodyPr>
          <a:lstStyle/>
          <a:p>
            <a:pPr algn="just"/>
            <a:r>
              <a:rPr lang="es-ES" dirty="0"/>
              <a:t>Cuando se decretó el confinamiento de la población debido a la COVID-19, las empresas tuvieron que hacer frente a un escenario que no se había contemplado (al menos, en la gran mayoría de ellas).</a:t>
            </a:r>
          </a:p>
          <a:p>
            <a:pPr algn="just"/>
            <a:endParaRPr lang="es-ES" dirty="0"/>
          </a:p>
          <a:p>
            <a:pPr algn="just"/>
            <a:r>
              <a:rPr lang="es-ES" dirty="0"/>
              <a:t>Las políticas de seguridad debían dar cobertura en este escenario excepcional a todas las nuevas necesidades surgidas de las nuevas formas de conexión a la compañía, compartición de información y colaboración.</a:t>
            </a:r>
          </a:p>
          <a:p>
            <a:pPr algn="just"/>
            <a:endParaRPr lang="es-ES" dirty="0"/>
          </a:p>
          <a:p>
            <a:pPr marL="285750" indent="-285750" algn="just">
              <a:buFont typeface="Arial" panose="020B0604020202020204" pitchFamily="34" charset="0"/>
              <a:buChar char="•"/>
            </a:pPr>
            <a:r>
              <a:rPr lang="es-ES" dirty="0"/>
              <a:t>Teniendo en cuenta el corpus de políticas de seguridad publicado por INCIBE (https://www.incibe.es/protege-tu-empresa/herramientas/políticas) cita cinco de ellas que ayudaran especialmente as empresas a mantener la Confidencialidad, Integridad y Disponibilidad de la información. De qué manera ayudaron?</a:t>
            </a:r>
          </a:p>
          <a:p>
            <a:pPr marL="285750" indent="-285750" algn="just">
              <a:buFont typeface="Arial" panose="020B0604020202020204" pitchFamily="34" charset="0"/>
              <a:buChar char="•"/>
            </a:pPr>
            <a:r>
              <a:rPr lang="es-ES" dirty="0"/>
              <a:t>Qué política entre todas ellas hubiera sido la clave a la hora de estar bien preparados durante un escenario de pandemia. Justifica tu respuesta</a:t>
            </a:r>
          </a:p>
        </p:txBody>
      </p:sp>
    </p:spTree>
    <p:extLst>
      <p:ext uri="{BB962C8B-B14F-4D97-AF65-F5344CB8AC3E}">
        <p14:creationId xmlns:p14="http://schemas.microsoft.com/office/powerpoint/2010/main" val="2463087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Marcador de pie de página">
            <a:extLst>
              <a:ext uri="{FF2B5EF4-FFF2-40B4-BE49-F238E27FC236}">
                <a16:creationId xmlns:a16="http://schemas.microsoft.com/office/drawing/2014/main" id="{27548D0F-2276-5D73-CFA6-FE253D82C6F5}"/>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4" name="Rectángulo 3">
            <a:extLst>
              <a:ext uri="{FF2B5EF4-FFF2-40B4-BE49-F238E27FC236}">
                <a16:creationId xmlns:a16="http://schemas.microsoft.com/office/drawing/2014/main" id="{6C9126DC-1054-CF8E-90C9-F9DA68326438}"/>
              </a:ext>
            </a:extLst>
          </p:cNvPr>
          <p:cNvSpPr/>
          <p:nvPr/>
        </p:nvSpPr>
        <p:spPr>
          <a:xfrm>
            <a:off x="0" y="1268760"/>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dirty="0">
                <a:solidFill>
                  <a:schemeClr val="tx1"/>
                </a:solidFill>
                <a:cs typeface="Arial"/>
              </a:rPr>
              <a:t>CVE</a:t>
            </a:r>
          </a:p>
        </p:txBody>
      </p:sp>
      <p:sp>
        <p:nvSpPr>
          <p:cNvPr id="5" name="CuadroTexto 4">
            <a:extLst>
              <a:ext uri="{FF2B5EF4-FFF2-40B4-BE49-F238E27FC236}">
                <a16:creationId xmlns:a16="http://schemas.microsoft.com/office/drawing/2014/main" id="{4254F1AB-EE59-E86E-F201-F151C7D25483}"/>
              </a:ext>
            </a:extLst>
          </p:cNvPr>
          <p:cNvSpPr txBox="1"/>
          <p:nvPr/>
        </p:nvSpPr>
        <p:spPr>
          <a:xfrm>
            <a:off x="539552" y="1988840"/>
            <a:ext cx="8064896" cy="2585323"/>
          </a:xfrm>
          <a:prstGeom prst="rect">
            <a:avLst/>
          </a:prstGeom>
          <a:noFill/>
        </p:spPr>
        <p:txBody>
          <a:bodyPr wrap="square" rtlCol="0">
            <a:spAutoFit/>
          </a:bodyPr>
          <a:lstStyle/>
          <a:p>
            <a:r>
              <a:rPr lang="es-ES" dirty="0"/>
              <a:t>Dados los siguientes </a:t>
            </a:r>
            <a:r>
              <a:rPr lang="es-ES" dirty="0" err="1"/>
              <a:t>CVEs</a:t>
            </a:r>
            <a:r>
              <a:rPr lang="es-ES" dirty="0"/>
              <a:t> haz una breve descripción de cada una de ellos indicando qué tecnologías y/o fabricantes son afectados por las mismas y qué ataques conocidos han tenido repercusión en los medios. </a:t>
            </a:r>
          </a:p>
          <a:p>
            <a:endParaRPr lang="es-ES" dirty="0"/>
          </a:p>
          <a:p>
            <a:endParaRPr lang="es-ES" dirty="0"/>
          </a:p>
          <a:p>
            <a:r>
              <a:rPr lang="es-ES" dirty="0"/>
              <a:t>			CVE - 2019 – 0708</a:t>
            </a:r>
          </a:p>
          <a:p>
            <a:r>
              <a:rPr lang="es-ES" dirty="0"/>
              <a:t>			CVE - 2020 – 10148</a:t>
            </a:r>
          </a:p>
          <a:p>
            <a:r>
              <a:rPr lang="es-ES" dirty="0"/>
              <a:t>			CVE - 2022 - 23307</a:t>
            </a:r>
          </a:p>
          <a:p>
            <a:endParaRPr lang="es-ES" dirty="0"/>
          </a:p>
        </p:txBody>
      </p:sp>
    </p:spTree>
    <p:extLst>
      <p:ext uri="{BB962C8B-B14F-4D97-AF65-F5344CB8AC3E}">
        <p14:creationId xmlns:p14="http://schemas.microsoft.com/office/powerpoint/2010/main" val="3698019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Marcador de pie de página">
            <a:extLst>
              <a:ext uri="{FF2B5EF4-FFF2-40B4-BE49-F238E27FC236}">
                <a16:creationId xmlns:a16="http://schemas.microsoft.com/office/drawing/2014/main" id="{27548D0F-2276-5D73-CFA6-FE253D82C6F5}"/>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4" name="Rectángulo 3">
            <a:extLst>
              <a:ext uri="{FF2B5EF4-FFF2-40B4-BE49-F238E27FC236}">
                <a16:creationId xmlns:a16="http://schemas.microsoft.com/office/drawing/2014/main" id="{6C9126DC-1054-CF8E-90C9-F9DA68326438}"/>
              </a:ext>
            </a:extLst>
          </p:cNvPr>
          <p:cNvSpPr/>
          <p:nvPr/>
        </p:nvSpPr>
        <p:spPr>
          <a:xfrm>
            <a:off x="0" y="1268760"/>
            <a:ext cx="3275856" cy="462495"/>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dirty="0">
                <a:solidFill>
                  <a:schemeClr val="tx1"/>
                </a:solidFill>
                <a:cs typeface="Arial"/>
              </a:rPr>
              <a:t>FORMATO DE ENTREGA</a:t>
            </a:r>
          </a:p>
        </p:txBody>
      </p:sp>
      <p:sp>
        <p:nvSpPr>
          <p:cNvPr id="2" name="CuadroTexto 1">
            <a:extLst>
              <a:ext uri="{FF2B5EF4-FFF2-40B4-BE49-F238E27FC236}">
                <a16:creationId xmlns:a16="http://schemas.microsoft.com/office/drawing/2014/main" id="{BC663711-343F-3997-8C2A-0AEC0B906B9E}"/>
              </a:ext>
            </a:extLst>
          </p:cNvPr>
          <p:cNvSpPr txBox="1"/>
          <p:nvPr/>
        </p:nvSpPr>
        <p:spPr>
          <a:xfrm>
            <a:off x="467544" y="2828835"/>
            <a:ext cx="8208912" cy="2585323"/>
          </a:xfrm>
          <a:prstGeom prst="rect">
            <a:avLst/>
          </a:prstGeom>
          <a:noFill/>
        </p:spPr>
        <p:txBody>
          <a:bodyPr wrap="square" rtlCol="0">
            <a:spAutoFit/>
          </a:bodyPr>
          <a:lstStyle/>
          <a:p>
            <a:pPr marL="285750" indent="-285750" algn="just">
              <a:buFont typeface="Wingdings" panose="05000000000000000000" pitchFamily="2" charset="2"/>
              <a:buChar char="Ø"/>
            </a:pPr>
            <a:r>
              <a:rPr lang="es-ES" dirty="0"/>
              <a:t>Título: Práctica UD3 - &lt;Nombre&gt; &lt;Primer apellido&gt;</a:t>
            </a:r>
          </a:p>
          <a:p>
            <a:pPr marL="285750" indent="-285750" algn="just">
              <a:buFont typeface="Wingdings" panose="05000000000000000000" pitchFamily="2" charset="2"/>
              <a:buChar char="Ø"/>
            </a:pPr>
            <a:endParaRPr lang="es-ES" dirty="0"/>
          </a:p>
          <a:p>
            <a:pPr marL="285750" indent="-285750" algn="just">
              <a:buFont typeface="Wingdings" panose="05000000000000000000" pitchFamily="2" charset="2"/>
              <a:buChar char="Ø"/>
            </a:pPr>
            <a:r>
              <a:rPr lang="es-ES" dirty="0"/>
              <a:t>Página de portada e índice de contenidos</a:t>
            </a:r>
          </a:p>
          <a:p>
            <a:pPr marL="285750" indent="-285750" algn="just">
              <a:buFont typeface="Wingdings" panose="05000000000000000000" pitchFamily="2" charset="2"/>
              <a:buChar char="Ø"/>
            </a:pPr>
            <a:endParaRPr lang="es-ES" dirty="0"/>
          </a:p>
          <a:p>
            <a:pPr marL="285750" indent="-285750" algn="just">
              <a:buFont typeface="Wingdings" panose="05000000000000000000" pitchFamily="2" charset="2"/>
              <a:buChar char="Ø"/>
            </a:pPr>
            <a:r>
              <a:rPr lang="es-ES" dirty="0"/>
              <a:t>Formato texto: letra Arial 12, interlineado 1,5</a:t>
            </a:r>
          </a:p>
          <a:p>
            <a:pPr marL="285750" indent="-285750" algn="just">
              <a:buFont typeface="Wingdings" panose="05000000000000000000" pitchFamily="2" charset="2"/>
              <a:buChar char="Ø"/>
            </a:pPr>
            <a:endParaRPr lang="es-ES" dirty="0"/>
          </a:p>
          <a:p>
            <a:pPr marL="285750" indent="-285750" algn="just">
              <a:buFont typeface="Wingdings" panose="05000000000000000000" pitchFamily="2" charset="2"/>
              <a:buChar char="Ø"/>
            </a:pPr>
            <a:r>
              <a:rPr lang="es-ES" dirty="0"/>
              <a:t>Extensión: 5 páginas máximo</a:t>
            </a:r>
          </a:p>
          <a:p>
            <a:pPr marL="285750" indent="-285750" algn="just">
              <a:buFont typeface="Wingdings" panose="05000000000000000000" pitchFamily="2" charset="2"/>
              <a:buChar char="Ø"/>
            </a:pPr>
            <a:endParaRPr lang="es-ES" dirty="0"/>
          </a:p>
          <a:p>
            <a:pPr marL="285750" indent="-285750" algn="just">
              <a:buFont typeface="Wingdings" panose="05000000000000000000" pitchFamily="2" charset="2"/>
              <a:buChar char="Ø"/>
            </a:pPr>
            <a:r>
              <a:rPr lang="es-ES" dirty="0"/>
              <a:t>Día límite de entrega 21 de octubre</a:t>
            </a:r>
          </a:p>
        </p:txBody>
      </p:sp>
    </p:spTree>
    <p:extLst>
      <p:ext uri="{BB962C8B-B14F-4D97-AF65-F5344CB8AC3E}">
        <p14:creationId xmlns:p14="http://schemas.microsoft.com/office/powerpoint/2010/main" val="204217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rma libre: forma 32">
            <a:extLst>
              <a:ext uri="{FF2B5EF4-FFF2-40B4-BE49-F238E27FC236}">
                <a16:creationId xmlns:a16="http://schemas.microsoft.com/office/drawing/2014/main" id="{A05C9813-2251-4CC2-9839-6F3CC79439FA}"/>
              </a:ext>
            </a:extLst>
          </p:cNvPr>
          <p:cNvSpPr/>
          <p:nvPr/>
        </p:nvSpPr>
        <p:spPr>
          <a:xfrm>
            <a:off x="502962" y="2336045"/>
            <a:ext cx="1212271" cy="942286"/>
          </a:xfrm>
          <a:custGeom>
            <a:avLst/>
            <a:gdLst>
              <a:gd name="connsiteX0" fmla="*/ 0 w 1142454"/>
              <a:gd name="connsiteY0" fmla="*/ 94229 h 942286"/>
              <a:gd name="connsiteX1" fmla="*/ 94229 w 1142454"/>
              <a:gd name="connsiteY1" fmla="*/ 0 h 942286"/>
              <a:gd name="connsiteX2" fmla="*/ 1048225 w 1142454"/>
              <a:gd name="connsiteY2" fmla="*/ 0 h 942286"/>
              <a:gd name="connsiteX3" fmla="*/ 1142454 w 1142454"/>
              <a:gd name="connsiteY3" fmla="*/ 94229 h 942286"/>
              <a:gd name="connsiteX4" fmla="*/ 1142454 w 1142454"/>
              <a:gd name="connsiteY4" fmla="*/ 848057 h 942286"/>
              <a:gd name="connsiteX5" fmla="*/ 1048225 w 1142454"/>
              <a:gd name="connsiteY5" fmla="*/ 942286 h 942286"/>
              <a:gd name="connsiteX6" fmla="*/ 94229 w 1142454"/>
              <a:gd name="connsiteY6" fmla="*/ 942286 h 942286"/>
              <a:gd name="connsiteX7" fmla="*/ 0 w 1142454"/>
              <a:gd name="connsiteY7" fmla="*/ 848057 h 942286"/>
              <a:gd name="connsiteX8" fmla="*/ 0 w 1142454"/>
              <a:gd name="connsiteY8" fmla="*/ 94229 h 94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2454" h="942286">
                <a:moveTo>
                  <a:pt x="0" y="94229"/>
                </a:moveTo>
                <a:cubicBezTo>
                  <a:pt x="0" y="42188"/>
                  <a:pt x="42188" y="0"/>
                  <a:pt x="94229" y="0"/>
                </a:cubicBezTo>
                <a:lnTo>
                  <a:pt x="1048225" y="0"/>
                </a:lnTo>
                <a:cubicBezTo>
                  <a:pt x="1100266" y="0"/>
                  <a:pt x="1142454" y="42188"/>
                  <a:pt x="1142454" y="94229"/>
                </a:cubicBezTo>
                <a:lnTo>
                  <a:pt x="1142454" y="848057"/>
                </a:lnTo>
                <a:cubicBezTo>
                  <a:pt x="1142454" y="900098"/>
                  <a:pt x="1100266" y="942286"/>
                  <a:pt x="1048225" y="942286"/>
                </a:cubicBezTo>
                <a:lnTo>
                  <a:pt x="94229" y="942286"/>
                </a:lnTo>
                <a:cubicBezTo>
                  <a:pt x="42188" y="942286"/>
                  <a:pt x="0" y="900098"/>
                  <a:pt x="0" y="848057"/>
                </a:cubicBezTo>
                <a:lnTo>
                  <a:pt x="0" y="9422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640" tIns="42640" rIns="42640" bIns="244559" numCol="1" spcCol="1270" anchor="t" anchorCtr="0">
            <a:noAutofit/>
          </a:bodyPr>
          <a:lstStyle/>
          <a:p>
            <a:pPr marL="57150" lvl="1" indent="-57150" algn="l" defTabSz="444500">
              <a:lnSpc>
                <a:spcPct val="90000"/>
              </a:lnSpc>
              <a:spcBef>
                <a:spcPct val="0"/>
              </a:spcBef>
              <a:spcAft>
                <a:spcPct val="15000"/>
              </a:spcAft>
              <a:buChar char="•"/>
            </a:pPr>
            <a:r>
              <a:rPr lang="es-ES" sz="1000" kern="1200" dirty="0"/>
              <a:t> Ciberseguridad</a:t>
            </a:r>
          </a:p>
          <a:p>
            <a:pPr marL="57150" lvl="1" indent="-57150" algn="l" defTabSz="444500">
              <a:lnSpc>
                <a:spcPct val="90000"/>
              </a:lnSpc>
              <a:spcBef>
                <a:spcPct val="0"/>
              </a:spcBef>
              <a:spcAft>
                <a:spcPct val="15000"/>
              </a:spcAft>
              <a:buChar char="•"/>
            </a:pPr>
            <a:r>
              <a:rPr lang="es-ES" sz="1000" kern="1200" dirty="0"/>
              <a:t>Teleco/Informática</a:t>
            </a:r>
          </a:p>
          <a:p>
            <a:pPr marL="57150" lvl="1" indent="-57150" algn="l" defTabSz="444500">
              <a:lnSpc>
                <a:spcPct val="90000"/>
              </a:lnSpc>
              <a:spcBef>
                <a:spcPct val="0"/>
              </a:spcBef>
              <a:spcAft>
                <a:spcPct val="15000"/>
              </a:spcAft>
              <a:buChar char="•"/>
            </a:pPr>
            <a:r>
              <a:rPr lang="es-ES" sz="1000" kern="1200" dirty="0"/>
              <a:t> Desarrollo </a:t>
            </a:r>
            <a:endParaRPr lang="es-ES" sz="900" kern="1200" dirty="0"/>
          </a:p>
          <a:p>
            <a:pPr marL="57150" lvl="1" indent="-57150" algn="l" defTabSz="444500">
              <a:lnSpc>
                <a:spcPct val="90000"/>
              </a:lnSpc>
              <a:spcBef>
                <a:spcPct val="0"/>
              </a:spcBef>
              <a:spcAft>
                <a:spcPct val="15000"/>
              </a:spcAft>
              <a:buChar char="•"/>
            </a:pPr>
            <a:r>
              <a:rPr lang="es-ES" sz="900" dirty="0"/>
              <a:t> </a:t>
            </a:r>
            <a:r>
              <a:rPr lang="es-ES" sz="1000" dirty="0"/>
              <a:t>Sistemas</a:t>
            </a:r>
          </a:p>
        </p:txBody>
      </p:sp>
      <p:sp>
        <p:nvSpPr>
          <p:cNvPr id="34" name="Forma 33">
            <a:extLst>
              <a:ext uri="{FF2B5EF4-FFF2-40B4-BE49-F238E27FC236}">
                <a16:creationId xmlns:a16="http://schemas.microsoft.com/office/drawing/2014/main" id="{ADD1B666-A3B2-4DF3-98FF-97D73FB16671}"/>
              </a:ext>
            </a:extLst>
          </p:cNvPr>
          <p:cNvSpPr/>
          <p:nvPr/>
        </p:nvSpPr>
        <p:spPr>
          <a:xfrm>
            <a:off x="1069455" y="2289169"/>
            <a:ext cx="1660704" cy="1660704"/>
          </a:xfrm>
          <a:prstGeom prst="leftCircularArrow">
            <a:avLst>
              <a:gd name="adj1" fmla="val 5551"/>
              <a:gd name="adj2" fmla="val 724367"/>
              <a:gd name="adj3" fmla="val 2499878"/>
              <a:gd name="adj4" fmla="val 9024489"/>
              <a:gd name="adj5" fmla="val 6476"/>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Forma libre: forma 34">
            <a:extLst>
              <a:ext uri="{FF2B5EF4-FFF2-40B4-BE49-F238E27FC236}">
                <a16:creationId xmlns:a16="http://schemas.microsoft.com/office/drawing/2014/main" id="{888717C3-B1DA-43DB-9970-CF3C888FB26B}"/>
              </a:ext>
            </a:extLst>
          </p:cNvPr>
          <p:cNvSpPr/>
          <p:nvPr/>
        </p:nvSpPr>
        <p:spPr>
          <a:xfrm>
            <a:off x="756842" y="3076413"/>
            <a:ext cx="1015515" cy="403836"/>
          </a:xfrm>
          <a:custGeom>
            <a:avLst/>
            <a:gdLst>
              <a:gd name="connsiteX0" fmla="*/ 0 w 1015515"/>
              <a:gd name="connsiteY0" fmla="*/ 40384 h 403836"/>
              <a:gd name="connsiteX1" fmla="*/ 40384 w 1015515"/>
              <a:gd name="connsiteY1" fmla="*/ 0 h 403836"/>
              <a:gd name="connsiteX2" fmla="*/ 975131 w 1015515"/>
              <a:gd name="connsiteY2" fmla="*/ 0 h 403836"/>
              <a:gd name="connsiteX3" fmla="*/ 1015515 w 1015515"/>
              <a:gd name="connsiteY3" fmla="*/ 40384 h 403836"/>
              <a:gd name="connsiteX4" fmla="*/ 1015515 w 1015515"/>
              <a:gd name="connsiteY4" fmla="*/ 363452 h 403836"/>
              <a:gd name="connsiteX5" fmla="*/ 975131 w 1015515"/>
              <a:gd name="connsiteY5" fmla="*/ 403836 h 403836"/>
              <a:gd name="connsiteX6" fmla="*/ 40384 w 1015515"/>
              <a:gd name="connsiteY6" fmla="*/ 403836 h 403836"/>
              <a:gd name="connsiteX7" fmla="*/ 0 w 1015515"/>
              <a:gd name="connsiteY7" fmla="*/ 363452 h 403836"/>
              <a:gd name="connsiteX8" fmla="*/ 0 w 1015515"/>
              <a:gd name="connsiteY8" fmla="*/ 40384 h 40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515" h="403836">
                <a:moveTo>
                  <a:pt x="0" y="40384"/>
                </a:moveTo>
                <a:cubicBezTo>
                  <a:pt x="0" y="18081"/>
                  <a:pt x="18081" y="0"/>
                  <a:pt x="40384" y="0"/>
                </a:cubicBezTo>
                <a:lnTo>
                  <a:pt x="975131" y="0"/>
                </a:lnTo>
                <a:cubicBezTo>
                  <a:pt x="997434" y="0"/>
                  <a:pt x="1015515" y="18081"/>
                  <a:pt x="1015515" y="40384"/>
                </a:cubicBezTo>
                <a:lnTo>
                  <a:pt x="1015515" y="363452"/>
                </a:lnTo>
                <a:cubicBezTo>
                  <a:pt x="1015515" y="385755"/>
                  <a:pt x="997434" y="403836"/>
                  <a:pt x="975131" y="403836"/>
                </a:cubicBezTo>
                <a:lnTo>
                  <a:pt x="40384" y="403836"/>
                </a:lnTo>
                <a:cubicBezTo>
                  <a:pt x="18081" y="403836"/>
                  <a:pt x="0" y="385755"/>
                  <a:pt x="0" y="363452"/>
                </a:cubicBezTo>
                <a:lnTo>
                  <a:pt x="0" y="4038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88" tIns="27068" rIns="34688" bIns="27068" numCol="1" spcCol="1270" anchor="ctr" anchorCtr="0">
            <a:noAutofit/>
          </a:bodyPr>
          <a:lstStyle/>
          <a:p>
            <a:pPr marL="0" lvl="0" indent="0" algn="ctr" defTabSz="533400">
              <a:lnSpc>
                <a:spcPct val="90000"/>
              </a:lnSpc>
              <a:spcBef>
                <a:spcPct val="0"/>
              </a:spcBef>
              <a:spcAft>
                <a:spcPct val="35000"/>
              </a:spcAft>
              <a:buNone/>
            </a:pPr>
            <a:r>
              <a:rPr lang="es-ES" sz="1200" dirty="0"/>
              <a:t>Graduado</a:t>
            </a:r>
            <a:endParaRPr lang="es-ES" sz="1200" kern="1200" dirty="0"/>
          </a:p>
        </p:txBody>
      </p:sp>
      <p:sp>
        <p:nvSpPr>
          <p:cNvPr id="36" name="Forma libre: forma 35">
            <a:extLst>
              <a:ext uri="{FF2B5EF4-FFF2-40B4-BE49-F238E27FC236}">
                <a16:creationId xmlns:a16="http://schemas.microsoft.com/office/drawing/2014/main" id="{80990714-A49E-4C6C-B0BA-6E6F0AFD080A}"/>
              </a:ext>
            </a:extLst>
          </p:cNvPr>
          <p:cNvSpPr/>
          <p:nvPr/>
        </p:nvSpPr>
        <p:spPr>
          <a:xfrm>
            <a:off x="2211318" y="2336045"/>
            <a:ext cx="1212271" cy="942286"/>
          </a:xfrm>
          <a:custGeom>
            <a:avLst/>
            <a:gdLst>
              <a:gd name="connsiteX0" fmla="*/ 0 w 1142454"/>
              <a:gd name="connsiteY0" fmla="*/ 94229 h 942286"/>
              <a:gd name="connsiteX1" fmla="*/ 94229 w 1142454"/>
              <a:gd name="connsiteY1" fmla="*/ 0 h 942286"/>
              <a:gd name="connsiteX2" fmla="*/ 1048225 w 1142454"/>
              <a:gd name="connsiteY2" fmla="*/ 0 h 942286"/>
              <a:gd name="connsiteX3" fmla="*/ 1142454 w 1142454"/>
              <a:gd name="connsiteY3" fmla="*/ 94229 h 942286"/>
              <a:gd name="connsiteX4" fmla="*/ 1142454 w 1142454"/>
              <a:gd name="connsiteY4" fmla="*/ 848057 h 942286"/>
              <a:gd name="connsiteX5" fmla="*/ 1048225 w 1142454"/>
              <a:gd name="connsiteY5" fmla="*/ 942286 h 942286"/>
              <a:gd name="connsiteX6" fmla="*/ 94229 w 1142454"/>
              <a:gd name="connsiteY6" fmla="*/ 942286 h 942286"/>
              <a:gd name="connsiteX7" fmla="*/ 0 w 1142454"/>
              <a:gd name="connsiteY7" fmla="*/ 848057 h 942286"/>
              <a:gd name="connsiteX8" fmla="*/ 0 w 1142454"/>
              <a:gd name="connsiteY8" fmla="*/ 94229 h 94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2454" h="942286">
                <a:moveTo>
                  <a:pt x="0" y="94229"/>
                </a:moveTo>
                <a:cubicBezTo>
                  <a:pt x="0" y="42188"/>
                  <a:pt x="42188" y="0"/>
                  <a:pt x="94229" y="0"/>
                </a:cubicBezTo>
                <a:lnTo>
                  <a:pt x="1048225" y="0"/>
                </a:lnTo>
                <a:cubicBezTo>
                  <a:pt x="1100266" y="0"/>
                  <a:pt x="1142454" y="42188"/>
                  <a:pt x="1142454" y="94229"/>
                </a:cubicBezTo>
                <a:lnTo>
                  <a:pt x="1142454" y="848057"/>
                </a:lnTo>
                <a:cubicBezTo>
                  <a:pt x="1142454" y="900098"/>
                  <a:pt x="1100266" y="942286"/>
                  <a:pt x="1048225" y="942286"/>
                </a:cubicBezTo>
                <a:lnTo>
                  <a:pt x="94229" y="942286"/>
                </a:lnTo>
                <a:cubicBezTo>
                  <a:pt x="42188" y="942286"/>
                  <a:pt x="0" y="900098"/>
                  <a:pt x="0" y="848057"/>
                </a:cubicBezTo>
                <a:lnTo>
                  <a:pt x="0" y="9422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640" tIns="244558" rIns="42640" bIns="42641" numCol="1" spcCol="1270" anchor="t" anchorCtr="0">
            <a:noAutofit/>
          </a:bodyPr>
          <a:lstStyle/>
          <a:p>
            <a:pPr marL="57150" lvl="1" indent="-57150" algn="l" defTabSz="400050">
              <a:lnSpc>
                <a:spcPct val="90000"/>
              </a:lnSpc>
              <a:spcBef>
                <a:spcPct val="0"/>
              </a:spcBef>
              <a:spcAft>
                <a:spcPct val="15000"/>
              </a:spcAft>
              <a:buChar char="•"/>
            </a:pPr>
            <a:r>
              <a:rPr lang="es-ES" sz="900" kern="1200" dirty="0"/>
              <a:t>Desarrollo </a:t>
            </a:r>
          </a:p>
          <a:p>
            <a:pPr marL="57150" lvl="1" indent="-57150" algn="l" defTabSz="400050">
              <a:lnSpc>
                <a:spcPct val="90000"/>
              </a:lnSpc>
              <a:spcBef>
                <a:spcPct val="0"/>
              </a:spcBef>
              <a:spcAft>
                <a:spcPct val="15000"/>
              </a:spcAft>
              <a:buChar char="•"/>
            </a:pPr>
            <a:r>
              <a:rPr lang="es-ES" sz="900" kern="1200" dirty="0"/>
              <a:t>Analista SOC</a:t>
            </a:r>
          </a:p>
          <a:p>
            <a:pPr marL="57150" lvl="1" indent="-57150" algn="l" defTabSz="400050">
              <a:lnSpc>
                <a:spcPct val="90000"/>
              </a:lnSpc>
              <a:spcBef>
                <a:spcPct val="0"/>
              </a:spcBef>
              <a:spcAft>
                <a:spcPct val="15000"/>
              </a:spcAft>
              <a:buChar char="•"/>
            </a:pPr>
            <a:r>
              <a:rPr lang="es-ES" sz="900" kern="1200" dirty="0"/>
              <a:t> Administrador seguridad/sistemas</a:t>
            </a:r>
          </a:p>
          <a:p>
            <a:pPr marL="57150" lvl="1" indent="-57150" algn="l" defTabSz="400050">
              <a:lnSpc>
                <a:spcPct val="90000"/>
              </a:lnSpc>
              <a:spcBef>
                <a:spcPct val="0"/>
              </a:spcBef>
              <a:spcAft>
                <a:spcPct val="15000"/>
              </a:spcAft>
              <a:buChar char="•"/>
            </a:pPr>
            <a:r>
              <a:rPr lang="es-ES" sz="900" kern="1200" dirty="0"/>
              <a:t>Consultor GRC</a:t>
            </a:r>
          </a:p>
        </p:txBody>
      </p:sp>
      <p:sp>
        <p:nvSpPr>
          <p:cNvPr id="37" name="Flecha: circular 36">
            <a:extLst>
              <a:ext uri="{FF2B5EF4-FFF2-40B4-BE49-F238E27FC236}">
                <a16:creationId xmlns:a16="http://schemas.microsoft.com/office/drawing/2014/main" id="{69DFE485-78FC-499C-A719-11F1E2068D9A}"/>
              </a:ext>
            </a:extLst>
          </p:cNvPr>
          <p:cNvSpPr/>
          <p:nvPr/>
        </p:nvSpPr>
        <p:spPr>
          <a:xfrm>
            <a:off x="2768290" y="1627557"/>
            <a:ext cx="1806684" cy="1806684"/>
          </a:xfrm>
          <a:prstGeom prst="circularArrow">
            <a:avLst>
              <a:gd name="adj1" fmla="val 5102"/>
              <a:gd name="adj2" fmla="val 658352"/>
              <a:gd name="adj3" fmla="val 19166138"/>
              <a:gd name="adj4" fmla="val 12575511"/>
              <a:gd name="adj5" fmla="val 5953"/>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Forma libre: forma 37">
            <a:extLst>
              <a:ext uri="{FF2B5EF4-FFF2-40B4-BE49-F238E27FC236}">
                <a16:creationId xmlns:a16="http://schemas.microsoft.com/office/drawing/2014/main" id="{417D0F9A-5E03-48DA-8444-368838272C92}"/>
              </a:ext>
            </a:extLst>
          </p:cNvPr>
          <p:cNvSpPr/>
          <p:nvPr/>
        </p:nvSpPr>
        <p:spPr>
          <a:xfrm>
            <a:off x="2465198" y="2134126"/>
            <a:ext cx="1015515" cy="403836"/>
          </a:xfrm>
          <a:custGeom>
            <a:avLst/>
            <a:gdLst>
              <a:gd name="connsiteX0" fmla="*/ 0 w 1015515"/>
              <a:gd name="connsiteY0" fmla="*/ 40384 h 403836"/>
              <a:gd name="connsiteX1" fmla="*/ 40384 w 1015515"/>
              <a:gd name="connsiteY1" fmla="*/ 0 h 403836"/>
              <a:gd name="connsiteX2" fmla="*/ 975131 w 1015515"/>
              <a:gd name="connsiteY2" fmla="*/ 0 h 403836"/>
              <a:gd name="connsiteX3" fmla="*/ 1015515 w 1015515"/>
              <a:gd name="connsiteY3" fmla="*/ 40384 h 403836"/>
              <a:gd name="connsiteX4" fmla="*/ 1015515 w 1015515"/>
              <a:gd name="connsiteY4" fmla="*/ 363452 h 403836"/>
              <a:gd name="connsiteX5" fmla="*/ 975131 w 1015515"/>
              <a:gd name="connsiteY5" fmla="*/ 403836 h 403836"/>
              <a:gd name="connsiteX6" fmla="*/ 40384 w 1015515"/>
              <a:gd name="connsiteY6" fmla="*/ 403836 h 403836"/>
              <a:gd name="connsiteX7" fmla="*/ 0 w 1015515"/>
              <a:gd name="connsiteY7" fmla="*/ 363452 h 403836"/>
              <a:gd name="connsiteX8" fmla="*/ 0 w 1015515"/>
              <a:gd name="connsiteY8" fmla="*/ 40384 h 40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515" h="403836">
                <a:moveTo>
                  <a:pt x="0" y="40384"/>
                </a:moveTo>
                <a:cubicBezTo>
                  <a:pt x="0" y="18081"/>
                  <a:pt x="18081" y="0"/>
                  <a:pt x="40384" y="0"/>
                </a:cubicBezTo>
                <a:lnTo>
                  <a:pt x="975131" y="0"/>
                </a:lnTo>
                <a:cubicBezTo>
                  <a:pt x="997434" y="0"/>
                  <a:pt x="1015515" y="18081"/>
                  <a:pt x="1015515" y="40384"/>
                </a:cubicBezTo>
                <a:lnTo>
                  <a:pt x="1015515" y="363452"/>
                </a:lnTo>
                <a:cubicBezTo>
                  <a:pt x="1015515" y="385755"/>
                  <a:pt x="997434" y="403836"/>
                  <a:pt x="975131" y="403836"/>
                </a:cubicBezTo>
                <a:lnTo>
                  <a:pt x="40384" y="403836"/>
                </a:lnTo>
                <a:cubicBezTo>
                  <a:pt x="18081" y="403836"/>
                  <a:pt x="0" y="385755"/>
                  <a:pt x="0" y="363452"/>
                </a:cubicBezTo>
                <a:lnTo>
                  <a:pt x="0" y="4038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88" tIns="27068" rIns="34688" bIns="27068" numCol="1" spcCol="1270" anchor="ctr" anchorCtr="0">
            <a:noAutofit/>
          </a:bodyPr>
          <a:lstStyle/>
          <a:p>
            <a:pPr marL="0" lvl="0" indent="0" algn="ctr" defTabSz="533400">
              <a:lnSpc>
                <a:spcPct val="90000"/>
              </a:lnSpc>
              <a:spcBef>
                <a:spcPct val="0"/>
              </a:spcBef>
              <a:spcAft>
                <a:spcPct val="35000"/>
              </a:spcAft>
              <a:buNone/>
            </a:pPr>
            <a:r>
              <a:rPr lang="es-ES" sz="1200" kern="1200" dirty="0"/>
              <a:t>Junior</a:t>
            </a:r>
          </a:p>
        </p:txBody>
      </p:sp>
      <p:sp>
        <p:nvSpPr>
          <p:cNvPr id="39" name="Forma libre: forma 38">
            <a:extLst>
              <a:ext uri="{FF2B5EF4-FFF2-40B4-BE49-F238E27FC236}">
                <a16:creationId xmlns:a16="http://schemas.microsoft.com/office/drawing/2014/main" id="{64FA1F3F-AFE0-4473-AA4A-5F9242A0A9B1}"/>
              </a:ext>
            </a:extLst>
          </p:cNvPr>
          <p:cNvSpPr/>
          <p:nvPr/>
        </p:nvSpPr>
        <p:spPr>
          <a:xfrm>
            <a:off x="3919673" y="2336045"/>
            <a:ext cx="1212271" cy="942286"/>
          </a:xfrm>
          <a:custGeom>
            <a:avLst/>
            <a:gdLst>
              <a:gd name="connsiteX0" fmla="*/ 0 w 1142454"/>
              <a:gd name="connsiteY0" fmla="*/ 94229 h 942286"/>
              <a:gd name="connsiteX1" fmla="*/ 94229 w 1142454"/>
              <a:gd name="connsiteY1" fmla="*/ 0 h 942286"/>
              <a:gd name="connsiteX2" fmla="*/ 1048225 w 1142454"/>
              <a:gd name="connsiteY2" fmla="*/ 0 h 942286"/>
              <a:gd name="connsiteX3" fmla="*/ 1142454 w 1142454"/>
              <a:gd name="connsiteY3" fmla="*/ 94229 h 942286"/>
              <a:gd name="connsiteX4" fmla="*/ 1142454 w 1142454"/>
              <a:gd name="connsiteY4" fmla="*/ 848057 h 942286"/>
              <a:gd name="connsiteX5" fmla="*/ 1048225 w 1142454"/>
              <a:gd name="connsiteY5" fmla="*/ 942286 h 942286"/>
              <a:gd name="connsiteX6" fmla="*/ 94229 w 1142454"/>
              <a:gd name="connsiteY6" fmla="*/ 942286 h 942286"/>
              <a:gd name="connsiteX7" fmla="*/ 0 w 1142454"/>
              <a:gd name="connsiteY7" fmla="*/ 848057 h 942286"/>
              <a:gd name="connsiteX8" fmla="*/ 0 w 1142454"/>
              <a:gd name="connsiteY8" fmla="*/ 94229 h 94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2454" h="942286">
                <a:moveTo>
                  <a:pt x="0" y="94229"/>
                </a:moveTo>
                <a:cubicBezTo>
                  <a:pt x="0" y="42188"/>
                  <a:pt x="42188" y="0"/>
                  <a:pt x="94229" y="0"/>
                </a:cubicBezTo>
                <a:lnTo>
                  <a:pt x="1048225" y="0"/>
                </a:lnTo>
                <a:cubicBezTo>
                  <a:pt x="1100266" y="0"/>
                  <a:pt x="1142454" y="42188"/>
                  <a:pt x="1142454" y="94229"/>
                </a:cubicBezTo>
                <a:lnTo>
                  <a:pt x="1142454" y="848057"/>
                </a:lnTo>
                <a:cubicBezTo>
                  <a:pt x="1142454" y="900098"/>
                  <a:pt x="1100266" y="942286"/>
                  <a:pt x="1048225" y="942286"/>
                </a:cubicBezTo>
                <a:lnTo>
                  <a:pt x="94229" y="942286"/>
                </a:lnTo>
                <a:cubicBezTo>
                  <a:pt x="42188" y="942286"/>
                  <a:pt x="0" y="900098"/>
                  <a:pt x="0" y="848057"/>
                </a:cubicBezTo>
                <a:lnTo>
                  <a:pt x="0" y="9422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640" tIns="42640" rIns="42640" bIns="244559" numCol="1" spcCol="1270" anchor="t" anchorCtr="0">
            <a:noAutofit/>
          </a:bodyPr>
          <a:lstStyle/>
          <a:p>
            <a:pPr marL="57150" lvl="1" indent="-57150" algn="l" defTabSz="400050">
              <a:lnSpc>
                <a:spcPct val="90000"/>
              </a:lnSpc>
              <a:spcBef>
                <a:spcPct val="0"/>
              </a:spcBef>
              <a:spcAft>
                <a:spcPct val="15000"/>
              </a:spcAft>
              <a:buChar char="•"/>
            </a:pPr>
            <a:r>
              <a:rPr lang="es-ES" sz="900" kern="1200" dirty="0"/>
              <a:t>Preventa/BDM</a:t>
            </a:r>
          </a:p>
          <a:p>
            <a:pPr marL="57150" lvl="1" indent="-57150" algn="l" defTabSz="400050">
              <a:lnSpc>
                <a:spcPct val="90000"/>
              </a:lnSpc>
              <a:spcBef>
                <a:spcPct val="0"/>
              </a:spcBef>
              <a:spcAft>
                <a:spcPct val="15000"/>
              </a:spcAft>
              <a:buChar char="•"/>
            </a:pPr>
            <a:r>
              <a:rPr lang="es-ES" sz="900" kern="1200" dirty="0"/>
              <a:t> </a:t>
            </a:r>
            <a:r>
              <a:rPr lang="es-ES" sz="900" dirty="0"/>
              <a:t>Analista </a:t>
            </a:r>
          </a:p>
          <a:p>
            <a:pPr marL="57150" lvl="1" indent="-57150" algn="l" defTabSz="400050">
              <a:lnSpc>
                <a:spcPct val="90000"/>
              </a:lnSpc>
              <a:spcBef>
                <a:spcPct val="0"/>
              </a:spcBef>
              <a:spcAft>
                <a:spcPct val="15000"/>
              </a:spcAft>
              <a:buChar char="•"/>
            </a:pPr>
            <a:r>
              <a:rPr lang="es-ES" sz="900" kern="1200" dirty="0"/>
              <a:t>Consultor</a:t>
            </a:r>
          </a:p>
          <a:p>
            <a:pPr marL="57150" lvl="1" indent="-57150" algn="l" defTabSz="400050">
              <a:lnSpc>
                <a:spcPct val="90000"/>
              </a:lnSpc>
              <a:spcBef>
                <a:spcPct val="0"/>
              </a:spcBef>
              <a:spcAft>
                <a:spcPct val="15000"/>
              </a:spcAft>
              <a:buChar char="•"/>
            </a:pPr>
            <a:r>
              <a:rPr lang="es-ES" sz="900" dirty="0"/>
              <a:t>Ingeniero senior</a:t>
            </a:r>
            <a:endParaRPr lang="es-ES" sz="900" kern="1200" dirty="0"/>
          </a:p>
          <a:p>
            <a:pPr marL="57150" lvl="1" indent="-57150" algn="l" defTabSz="400050">
              <a:lnSpc>
                <a:spcPct val="90000"/>
              </a:lnSpc>
              <a:spcBef>
                <a:spcPct val="0"/>
              </a:spcBef>
              <a:spcAft>
                <a:spcPct val="15000"/>
              </a:spcAft>
              <a:buChar char="•"/>
            </a:pPr>
            <a:r>
              <a:rPr lang="es-ES" sz="900" kern="1200" dirty="0"/>
              <a:t>Auditor GRC  </a:t>
            </a:r>
          </a:p>
        </p:txBody>
      </p:sp>
      <p:sp>
        <p:nvSpPr>
          <p:cNvPr id="40" name="Forma 39">
            <a:extLst>
              <a:ext uri="{FF2B5EF4-FFF2-40B4-BE49-F238E27FC236}">
                <a16:creationId xmlns:a16="http://schemas.microsoft.com/office/drawing/2014/main" id="{B5A17D74-1E21-4FA5-9553-4108B936230C}"/>
              </a:ext>
            </a:extLst>
          </p:cNvPr>
          <p:cNvSpPr/>
          <p:nvPr/>
        </p:nvSpPr>
        <p:spPr>
          <a:xfrm>
            <a:off x="4486166" y="2289169"/>
            <a:ext cx="1660704" cy="1660704"/>
          </a:xfrm>
          <a:prstGeom prst="leftCircularArrow">
            <a:avLst>
              <a:gd name="adj1" fmla="val 5551"/>
              <a:gd name="adj2" fmla="val 724367"/>
              <a:gd name="adj3" fmla="val 2499878"/>
              <a:gd name="adj4" fmla="val 9024489"/>
              <a:gd name="adj5" fmla="val 6476"/>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1" name="Forma libre: forma 40">
            <a:extLst>
              <a:ext uri="{FF2B5EF4-FFF2-40B4-BE49-F238E27FC236}">
                <a16:creationId xmlns:a16="http://schemas.microsoft.com/office/drawing/2014/main" id="{FB2CC7BE-B999-40A3-BED7-90CC3208CBC7}"/>
              </a:ext>
            </a:extLst>
          </p:cNvPr>
          <p:cNvSpPr/>
          <p:nvPr/>
        </p:nvSpPr>
        <p:spPr>
          <a:xfrm>
            <a:off x="4173553" y="3076413"/>
            <a:ext cx="1015515" cy="403836"/>
          </a:xfrm>
          <a:custGeom>
            <a:avLst/>
            <a:gdLst>
              <a:gd name="connsiteX0" fmla="*/ 0 w 1015515"/>
              <a:gd name="connsiteY0" fmla="*/ 40384 h 403836"/>
              <a:gd name="connsiteX1" fmla="*/ 40384 w 1015515"/>
              <a:gd name="connsiteY1" fmla="*/ 0 h 403836"/>
              <a:gd name="connsiteX2" fmla="*/ 975131 w 1015515"/>
              <a:gd name="connsiteY2" fmla="*/ 0 h 403836"/>
              <a:gd name="connsiteX3" fmla="*/ 1015515 w 1015515"/>
              <a:gd name="connsiteY3" fmla="*/ 40384 h 403836"/>
              <a:gd name="connsiteX4" fmla="*/ 1015515 w 1015515"/>
              <a:gd name="connsiteY4" fmla="*/ 363452 h 403836"/>
              <a:gd name="connsiteX5" fmla="*/ 975131 w 1015515"/>
              <a:gd name="connsiteY5" fmla="*/ 403836 h 403836"/>
              <a:gd name="connsiteX6" fmla="*/ 40384 w 1015515"/>
              <a:gd name="connsiteY6" fmla="*/ 403836 h 403836"/>
              <a:gd name="connsiteX7" fmla="*/ 0 w 1015515"/>
              <a:gd name="connsiteY7" fmla="*/ 363452 h 403836"/>
              <a:gd name="connsiteX8" fmla="*/ 0 w 1015515"/>
              <a:gd name="connsiteY8" fmla="*/ 40384 h 40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515" h="403836">
                <a:moveTo>
                  <a:pt x="0" y="40384"/>
                </a:moveTo>
                <a:cubicBezTo>
                  <a:pt x="0" y="18081"/>
                  <a:pt x="18081" y="0"/>
                  <a:pt x="40384" y="0"/>
                </a:cubicBezTo>
                <a:lnTo>
                  <a:pt x="975131" y="0"/>
                </a:lnTo>
                <a:cubicBezTo>
                  <a:pt x="997434" y="0"/>
                  <a:pt x="1015515" y="18081"/>
                  <a:pt x="1015515" y="40384"/>
                </a:cubicBezTo>
                <a:lnTo>
                  <a:pt x="1015515" y="363452"/>
                </a:lnTo>
                <a:cubicBezTo>
                  <a:pt x="1015515" y="385755"/>
                  <a:pt x="997434" y="403836"/>
                  <a:pt x="975131" y="403836"/>
                </a:cubicBezTo>
                <a:lnTo>
                  <a:pt x="40384" y="403836"/>
                </a:lnTo>
                <a:cubicBezTo>
                  <a:pt x="18081" y="403836"/>
                  <a:pt x="0" y="385755"/>
                  <a:pt x="0" y="363452"/>
                </a:cubicBezTo>
                <a:lnTo>
                  <a:pt x="0" y="4038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88" tIns="27068" rIns="34688" bIns="27068" numCol="1" spcCol="1270" anchor="ctr" anchorCtr="0">
            <a:noAutofit/>
          </a:bodyPr>
          <a:lstStyle/>
          <a:p>
            <a:pPr marL="0" lvl="0" indent="0" algn="ctr" defTabSz="533400">
              <a:lnSpc>
                <a:spcPct val="90000"/>
              </a:lnSpc>
              <a:spcBef>
                <a:spcPct val="0"/>
              </a:spcBef>
              <a:spcAft>
                <a:spcPct val="35000"/>
              </a:spcAft>
              <a:buNone/>
            </a:pPr>
            <a:r>
              <a:rPr lang="es-ES" sz="1200" kern="1200" dirty="0"/>
              <a:t>Senior</a:t>
            </a:r>
          </a:p>
        </p:txBody>
      </p:sp>
      <p:sp>
        <p:nvSpPr>
          <p:cNvPr id="42" name="Forma libre: forma 41">
            <a:extLst>
              <a:ext uri="{FF2B5EF4-FFF2-40B4-BE49-F238E27FC236}">
                <a16:creationId xmlns:a16="http://schemas.microsoft.com/office/drawing/2014/main" id="{90AC85D0-233B-4E9B-A919-D82914D162CB}"/>
              </a:ext>
            </a:extLst>
          </p:cNvPr>
          <p:cNvSpPr/>
          <p:nvPr/>
        </p:nvSpPr>
        <p:spPr>
          <a:xfrm>
            <a:off x="5628030" y="2336045"/>
            <a:ext cx="1212270" cy="942286"/>
          </a:xfrm>
          <a:custGeom>
            <a:avLst/>
            <a:gdLst>
              <a:gd name="connsiteX0" fmla="*/ 0 w 1142454"/>
              <a:gd name="connsiteY0" fmla="*/ 94229 h 942286"/>
              <a:gd name="connsiteX1" fmla="*/ 94229 w 1142454"/>
              <a:gd name="connsiteY1" fmla="*/ 0 h 942286"/>
              <a:gd name="connsiteX2" fmla="*/ 1048225 w 1142454"/>
              <a:gd name="connsiteY2" fmla="*/ 0 h 942286"/>
              <a:gd name="connsiteX3" fmla="*/ 1142454 w 1142454"/>
              <a:gd name="connsiteY3" fmla="*/ 94229 h 942286"/>
              <a:gd name="connsiteX4" fmla="*/ 1142454 w 1142454"/>
              <a:gd name="connsiteY4" fmla="*/ 848057 h 942286"/>
              <a:gd name="connsiteX5" fmla="*/ 1048225 w 1142454"/>
              <a:gd name="connsiteY5" fmla="*/ 942286 h 942286"/>
              <a:gd name="connsiteX6" fmla="*/ 94229 w 1142454"/>
              <a:gd name="connsiteY6" fmla="*/ 942286 h 942286"/>
              <a:gd name="connsiteX7" fmla="*/ 0 w 1142454"/>
              <a:gd name="connsiteY7" fmla="*/ 848057 h 942286"/>
              <a:gd name="connsiteX8" fmla="*/ 0 w 1142454"/>
              <a:gd name="connsiteY8" fmla="*/ 94229 h 94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2454" h="942286">
                <a:moveTo>
                  <a:pt x="0" y="94229"/>
                </a:moveTo>
                <a:cubicBezTo>
                  <a:pt x="0" y="42188"/>
                  <a:pt x="42188" y="0"/>
                  <a:pt x="94229" y="0"/>
                </a:cubicBezTo>
                <a:lnTo>
                  <a:pt x="1048225" y="0"/>
                </a:lnTo>
                <a:cubicBezTo>
                  <a:pt x="1100266" y="0"/>
                  <a:pt x="1142454" y="42188"/>
                  <a:pt x="1142454" y="94229"/>
                </a:cubicBezTo>
                <a:lnTo>
                  <a:pt x="1142454" y="848057"/>
                </a:lnTo>
                <a:cubicBezTo>
                  <a:pt x="1142454" y="900098"/>
                  <a:pt x="1100266" y="942286"/>
                  <a:pt x="1048225" y="942286"/>
                </a:cubicBezTo>
                <a:lnTo>
                  <a:pt x="94229" y="942286"/>
                </a:lnTo>
                <a:cubicBezTo>
                  <a:pt x="42188" y="942286"/>
                  <a:pt x="0" y="900098"/>
                  <a:pt x="0" y="848057"/>
                </a:cubicBezTo>
                <a:lnTo>
                  <a:pt x="0" y="9422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640" tIns="244558" rIns="42640" bIns="42641" numCol="1" spcCol="1270" anchor="t" anchorCtr="0">
            <a:noAutofit/>
          </a:bodyPr>
          <a:lstStyle/>
          <a:p>
            <a:pPr marL="57150" lvl="1" indent="-57150" algn="l" defTabSz="488950">
              <a:lnSpc>
                <a:spcPct val="90000"/>
              </a:lnSpc>
              <a:spcBef>
                <a:spcPct val="0"/>
              </a:spcBef>
              <a:spcAft>
                <a:spcPct val="15000"/>
              </a:spcAft>
              <a:buChar char="•"/>
            </a:pPr>
            <a:r>
              <a:rPr lang="es-ES" sz="1100" kern="1200" dirty="0"/>
              <a:t>Responsable seguridad </a:t>
            </a:r>
          </a:p>
          <a:p>
            <a:pPr marL="57150" lvl="1" indent="-57150" algn="l" defTabSz="488950">
              <a:lnSpc>
                <a:spcPct val="90000"/>
              </a:lnSpc>
              <a:spcBef>
                <a:spcPct val="0"/>
              </a:spcBef>
              <a:spcAft>
                <a:spcPct val="15000"/>
              </a:spcAft>
              <a:buChar char="•"/>
            </a:pPr>
            <a:r>
              <a:rPr lang="es-ES" sz="1100" dirty="0"/>
              <a:t>Arquitecto seguridad</a:t>
            </a:r>
            <a:endParaRPr lang="es-ES" sz="1100" kern="1200" dirty="0"/>
          </a:p>
        </p:txBody>
      </p:sp>
      <p:sp>
        <p:nvSpPr>
          <p:cNvPr id="43" name="Flecha: circular 42">
            <a:extLst>
              <a:ext uri="{FF2B5EF4-FFF2-40B4-BE49-F238E27FC236}">
                <a16:creationId xmlns:a16="http://schemas.microsoft.com/office/drawing/2014/main" id="{A01AEBCB-C27C-457D-88D6-43CD7EAFDF50}"/>
              </a:ext>
            </a:extLst>
          </p:cNvPr>
          <p:cNvSpPr/>
          <p:nvPr/>
        </p:nvSpPr>
        <p:spPr>
          <a:xfrm>
            <a:off x="6185001" y="1627557"/>
            <a:ext cx="1806684" cy="1806684"/>
          </a:xfrm>
          <a:prstGeom prst="circularArrow">
            <a:avLst>
              <a:gd name="adj1" fmla="val 5102"/>
              <a:gd name="adj2" fmla="val 658352"/>
              <a:gd name="adj3" fmla="val 19166138"/>
              <a:gd name="adj4" fmla="val 12575511"/>
              <a:gd name="adj5" fmla="val 5953"/>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Forma libre: forma 43">
            <a:extLst>
              <a:ext uri="{FF2B5EF4-FFF2-40B4-BE49-F238E27FC236}">
                <a16:creationId xmlns:a16="http://schemas.microsoft.com/office/drawing/2014/main" id="{0138D401-7566-4899-9336-6790E7510C80}"/>
              </a:ext>
            </a:extLst>
          </p:cNvPr>
          <p:cNvSpPr/>
          <p:nvPr/>
        </p:nvSpPr>
        <p:spPr>
          <a:xfrm>
            <a:off x="5881909" y="2134126"/>
            <a:ext cx="1015515" cy="403836"/>
          </a:xfrm>
          <a:custGeom>
            <a:avLst/>
            <a:gdLst>
              <a:gd name="connsiteX0" fmla="*/ 0 w 1015515"/>
              <a:gd name="connsiteY0" fmla="*/ 40384 h 403836"/>
              <a:gd name="connsiteX1" fmla="*/ 40384 w 1015515"/>
              <a:gd name="connsiteY1" fmla="*/ 0 h 403836"/>
              <a:gd name="connsiteX2" fmla="*/ 975131 w 1015515"/>
              <a:gd name="connsiteY2" fmla="*/ 0 h 403836"/>
              <a:gd name="connsiteX3" fmla="*/ 1015515 w 1015515"/>
              <a:gd name="connsiteY3" fmla="*/ 40384 h 403836"/>
              <a:gd name="connsiteX4" fmla="*/ 1015515 w 1015515"/>
              <a:gd name="connsiteY4" fmla="*/ 363452 h 403836"/>
              <a:gd name="connsiteX5" fmla="*/ 975131 w 1015515"/>
              <a:gd name="connsiteY5" fmla="*/ 403836 h 403836"/>
              <a:gd name="connsiteX6" fmla="*/ 40384 w 1015515"/>
              <a:gd name="connsiteY6" fmla="*/ 403836 h 403836"/>
              <a:gd name="connsiteX7" fmla="*/ 0 w 1015515"/>
              <a:gd name="connsiteY7" fmla="*/ 363452 h 403836"/>
              <a:gd name="connsiteX8" fmla="*/ 0 w 1015515"/>
              <a:gd name="connsiteY8" fmla="*/ 40384 h 40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515" h="403836">
                <a:moveTo>
                  <a:pt x="0" y="40384"/>
                </a:moveTo>
                <a:cubicBezTo>
                  <a:pt x="0" y="18081"/>
                  <a:pt x="18081" y="0"/>
                  <a:pt x="40384" y="0"/>
                </a:cubicBezTo>
                <a:lnTo>
                  <a:pt x="975131" y="0"/>
                </a:lnTo>
                <a:cubicBezTo>
                  <a:pt x="997434" y="0"/>
                  <a:pt x="1015515" y="18081"/>
                  <a:pt x="1015515" y="40384"/>
                </a:cubicBezTo>
                <a:lnTo>
                  <a:pt x="1015515" y="363452"/>
                </a:lnTo>
                <a:cubicBezTo>
                  <a:pt x="1015515" y="385755"/>
                  <a:pt x="997434" y="403836"/>
                  <a:pt x="975131" y="403836"/>
                </a:cubicBezTo>
                <a:lnTo>
                  <a:pt x="40384" y="403836"/>
                </a:lnTo>
                <a:cubicBezTo>
                  <a:pt x="18081" y="403836"/>
                  <a:pt x="0" y="385755"/>
                  <a:pt x="0" y="363452"/>
                </a:cubicBezTo>
                <a:lnTo>
                  <a:pt x="0" y="4038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88" tIns="27068" rIns="34688" bIns="27068" numCol="1" spcCol="1270" anchor="ctr" anchorCtr="0">
            <a:noAutofit/>
          </a:bodyPr>
          <a:lstStyle/>
          <a:p>
            <a:pPr marL="0" lvl="0" indent="0" algn="ctr" defTabSz="533400">
              <a:lnSpc>
                <a:spcPct val="90000"/>
              </a:lnSpc>
              <a:spcBef>
                <a:spcPct val="0"/>
              </a:spcBef>
              <a:spcAft>
                <a:spcPct val="35000"/>
              </a:spcAft>
              <a:buNone/>
            </a:pPr>
            <a:r>
              <a:rPr lang="es-ES" sz="1200" kern="1200" dirty="0"/>
              <a:t>Management Position</a:t>
            </a:r>
          </a:p>
        </p:txBody>
      </p:sp>
      <p:sp>
        <p:nvSpPr>
          <p:cNvPr id="45" name="Forma libre: forma 44">
            <a:extLst>
              <a:ext uri="{FF2B5EF4-FFF2-40B4-BE49-F238E27FC236}">
                <a16:creationId xmlns:a16="http://schemas.microsoft.com/office/drawing/2014/main" id="{F8FB2937-53B9-4F6C-89A7-81B651C85D3B}"/>
              </a:ext>
            </a:extLst>
          </p:cNvPr>
          <p:cNvSpPr/>
          <p:nvPr/>
        </p:nvSpPr>
        <p:spPr>
          <a:xfrm>
            <a:off x="7336385" y="2336045"/>
            <a:ext cx="1212270" cy="942286"/>
          </a:xfrm>
          <a:custGeom>
            <a:avLst/>
            <a:gdLst>
              <a:gd name="connsiteX0" fmla="*/ 0 w 1142454"/>
              <a:gd name="connsiteY0" fmla="*/ 94229 h 942286"/>
              <a:gd name="connsiteX1" fmla="*/ 94229 w 1142454"/>
              <a:gd name="connsiteY1" fmla="*/ 0 h 942286"/>
              <a:gd name="connsiteX2" fmla="*/ 1048225 w 1142454"/>
              <a:gd name="connsiteY2" fmla="*/ 0 h 942286"/>
              <a:gd name="connsiteX3" fmla="*/ 1142454 w 1142454"/>
              <a:gd name="connsiteY3" fmla="*/ 94229 h 942286"/>
              <a:gd name="connsiteX4" fmla="*/ 1142454 w 1142454"/>
              <a:gd name="connsiteY4" fmla="*/ 848057 h 942286"/>
              <a:gd name="connsiteX5" fmla="*/ 1048225 w 1142454"/>
              <a:gd name="connsiteY5" fmla="*/ 942286 h 942286"/>
              <a:gd name="connsiteX6" fmla="*/ 94229 w 1142454"/>
              <a:gd name="connsiteY6" fmla="*/ 942286 h 942286"/>
              <a:gd name="connsiteX7" fmla="*/ 0 w 1142454"/>
              <a:gd name="connsiteY7" fmla="*/ 848057 h 942286"/>
              <a:gd name="connsiteX8" fmla="*/ 0 w 1142454"/>
              <a:gd name="connsiteY8" fmla="*/ 94229 h 94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2454" h="942286">
                <a:moveTo>
                  <a:pt x="0" y="94229"/>
                </a:moveTo>
                <a:cubicBezTo>
                  <a:pt x="0" y="42188"/>
                  <a:pt x="42188" y="0"/>
                  <a:pt x="94229" y="0"/>
                </a:cubicBezTo>
                <a:lnTo>
                  <a:pt x="1048225" y="0"/>
                </a:lnTo>
                <a:cubicBezTo>
                  <a:pt x="1100266" y="0"/>
                  <a:pt x="1142454" y="42188"/>
                  <a:pt x="1142454" y="94229"/>
                </a:cubicBezTo>
                <a:lnTo>
                  <a:pt x="1142454" y="848057"/>
                </a:lnTo>
                <a:cubicBezTo>
                  <a:pt x="1142454" y="900098"/>
                  <a:pt x="1100266" y="942286"/>
                  <a:pt x="1048225" y="942286"/>
                </a:cubicBezTo>
                <a:lnTo>
                  <a:pt x="94229" y="942286"/>
                </a:lnTo>
                <a:cubicBezTo>
                  <a:pt x="42188" y="942286"/>
                  <a:pt x="0" y="900098"/>
                  <a:pt x="0" y="848057"/>
                </a:cubicBezTo>
                <a:lnTo>
                  <a:pt x="0" y="9422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640" tIns="42640" rIns="42640" bIns="244559" numCol="1" spcCol="1270" anchor="t" anchorCtr="0">
            <a:noAutofit/>
          </a:bodyPr>
          <a:lstStyle/>
          <a:p>
            <a:pPr marL="57150" lvl="1" indent="-57150" algn="l" defTabSz="488950">
              <a:lnSpc>
                <a:spcPct val="90000"/>
              </a:lnSpc>
              <a:spcBef>
                <a:spcPct val="0"/>
              </a:spcBef>
              <a:spcAft>
                <a:spcPct val="15000"/>
              </a:spcAft>
              <a:buChar char="•"/>
            </a:pPr>
            <a:r>
              <a:rPr lang="es-ES" sz="1100" dirty="0">
                <a:solidFill>
                  <a:schemeClr val="tx1"/>
                </a:solidFill>
              </a:rPr>
              <a:t>CISO</a:t>
            </a:r>
          </a:p>
          <a:p>
            <a:pPr marL="57150" lvl="1" indent="-57150" algn="l" defTabSz="488950">
              <a:lnSpc>
                <a:spcPct val="90000"/>
              </a:lnSpc>
              <a:spcBef>
                <a:spcPct val="0"/>
              </a:spcBef>
              <a:spcAft>
                <a:spcPct val="15000"/>
              </a:spcAft>
              <a:buChar char="•"/>
            </a:pPr>
            <a:r>
              <a:rPr lang="es-ES" sz="1100" kern="1200" dirty="0">
                <a:solidFill>
                  <a:schemeClr val="tx1"/>
                </a:solidFill>
              </a:rPr>
              <a:t>CSO</a:t>
            </a:r>
          </a:p>
          <a:p>
            <a:pPr marL="57150" lvl="1" indent="-57150" algn="l" defTabSz="488950">
              <a:lnSpc>
                <a:spcPct val="90000"/>
              </a:lnSpc>
              <a:spcBef>
                <a:spcPct val="0"/>
              </a:spcBef>
              <a:spcAft>
                <a:spcPct val="15000"/>
              </a:spcAft>
              <a:buChar char="•"/>
            </a:pPr>
            <a:r>
              <a:rPr lang="es-ES" sz="1100" dirty="0">
                <a:solidFill>
                  <a:schemeClr val="tx1"/>
                </a:solidFill>
              </a:rPr>
              <a:t>SAO</a:t>
            </a:r>
            <a:endParaRPr lang="es-ES" sz="1100" kern="1200" dirty="0">
              <a:solidFill>
                <a:schemeClr val="tx1"/>
              </a:solidFill>
            </a:endParaRPr>
          </a:p>
          <a:p>
            <a:pPr marL="57150" lvl="1" indent="-57150" algn="l" defTabSz="488950">
              <a:lnSpc>
                <a:spcPct val="90000"/>
              </a:lnSpc>
              <a:spcBef>
                <a:spcPct val="0"/>
              </a:spcBef>
              <a:spcAft>
                <a:spcPct val="15000"/>
              </a:spcAft>
              <a:buChar char="•"/>
            </a:pPr>
            <a:endParaRPr lang="es-ES" sz="1100" kern="1200" dirty="0"/>
          </a:p>
        </p:txBody>
      </p:sp>
      <p:sp>
        <p:nvSpPr>
          <p:cNvPr id="46" name="Forma libre: forma 45">
            <a:extLst>
              <a:ext uri="{FF2B5EF4-FFF2-40B4-BE49-F238E27FC236}">
                <a16:creationId xmlns:a16="http://schemas.microsoft.com/office/drawing/2014/main" id="{4C983327-F115-4EE1-A570-4565701D80C6}"/>
              </a:ext>
            </a:extLst>
          </p:cNvPr>
          <p:cNvSpPr/>
          <p:nvPr/>
        </p:nvSpPr>
        <p:spPr>
          <a:xfrm>
            <a:off x="7590264" y="3076413"/>
            <a:ext cx="1015515" cy="403836"/>
          </a:xfrm>
          <a:custGeom>
            <a:avLst/>
            <a:gdLst>
              <a:gd name="connsiteX0" fmla="*/ 0 w 1015515"/>
              <a:gd name="connsiteY0" fmla="*/ 40384 h 403836"/>
              <a:gd name="connsiteX1" fmla="*/ 40384 w 1015515"/>
              <a:gd name="connsiteY1" fmla="*/ 0 h 403836"/>
              <a:gd name="connsiteX2" fmla="*/ 975131 w 1015515"/>
              <a:gd name="connsiteY2" fmla="*/ 0 h 403836"/>
              <a:gd name="connsiteX3" fmla="*/ 1015515 w 1015515"/>
              <a:gd name="connsiteY3" fmla="*/ 40384 h 403836"/>
              <a:gd name="connsiteX4" fmla="*/ 1015515 w 1015515"/>
              <a:gd name="connsiteY4" fmla="*/ 363452 h 403836"/>
              <a:gd name="connsiteX5" fmla="*/ 975131 w 1015515"/>
              <a:gd name="connsiteY5" fmla="*/ 403836 h 403836"/>
              <a:gd name="connsiteX6" fmla="*/ 40384 w 1015515"/>
              <a:gd name="connsiteY6" fmla="*/ 403836 h 403836"/>
              <a:gd name="connsiteX7" fmla="*/ 0 w 1015515"/>
              <a:gd name="connsiteY7" fmla="*/ 363452 h 403836"/>
              <a:gd name="connsiteX8" fmla="*/ 0 w 1015515"/>
              <a:gd name="connsiteY8" fmla="*/ 40384 h 40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515" h="403836">
                <a:moveTo>
                  <a:pt x="0" y="40384"/>
                </a:moveTo>
                <a:cubicBezTo>
                  <a:pt x="0" y="18081"/>
                  <a:pt x="18081" y="0"/>
                  <a:pt x="40384" y="0"/>
                </a:cubicBezTo>
                <a:lnTo>
                  <a:pt x="975131" y="0"/>
                </a:lnTo>
                <a:cubicBezTo>
                  <a:pt x="997434" y="0"/>
                  <a:pt x="1015515" y="18081"/>
                  <a:pt x="1015515" y="40384"/>
                </a:cubicBezTo>
                <a:lnTo>
                  <a:pt x="1015515" y="363452"/>
                </a:lnTo>
                <a:cubicBezTo>
                  <a:pt x="1015515" y="385755"/>
                  <a:pt x="997434" y="403836"/>
                  <a:pt x="975131" y="403836"/>
                </a:cubicBezTo>
                <a:lnTo>
                  <a:pt x="40384" y="403836"/>
                </a:lnTo>
                <a:cubicBezTo>
                  <a:pt x="18081" y="403836"/>
                  <a:pt x="0" y="385755"/>
                  <a:pt x="0" y="363452"/>
                </a:cubicBezTo>
                <a:lnTo>
                  <a:pt x="0" y="4038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88" tIns="27068" rIns="34688" bIns="27068" numCol="1" spcCol="1270" anchor="ctr" anchorCtr="0">
            <a:noAutofit/>
          </a:bodyPr>
          <a:lstStyle/>
          <a:p>
            <a:pPr marL="0" lvl="0" indent="0" algn="ctr" defTabSz="533400">
              <a:lnSpc>
                <a:spcPct val="90000"/>
              </a:lnSpc>
              <a:spcBef>
                <a:spcPct val="0"/>
              </a:spcBef>
              <a:spcAft>
                <a:spcPct val="35000"/>
              </a:spcAft>
              <a:buNone/>
            </a:pPr>
            <a:r>
              <a:rPr lang="es-ES" sz="1200" dirty="0"/>
              <a:t>DIRECCIÓN</a:t>
            </a:r>
            <a:endParaRPr lang="es-ES" sz="1200" kern="1200" dirty="0"/>
          </a:p>
        </p:txBody>
      </p:sp>
      <p:sp>
        <p:nvSpPr>
          <p:cNvPr id="18" name="Rectángulo: esquinas redondeadas 17">
            <a:extLst>
              <a:ext uri="{FF2B5EF4-FFF2-40B4-BE49-F238E27FC236}">
                <a16:creationId xmlns:a16="http://schemas.microsoft.com/office/drawing/2014/main" id="{464E2777-2F27-4AEB-921E-97470A175156}"/>
              </a:ext>
            </a:extLst>
          </p:cNvPr>
          <p:cNvSpPr/>
          <p:nvPr/>
        </p:nvSpPr>
        <p:spPr>
          <a:xfrm>
            <a:off x="1892300" y="4317212"/>
            <a:ext cx="5257671" cy="1032628"/>
          </a:xfrm>
          <a:prstGeom prst="roundRect">
            <a:avLst/>
          </a:prstGeom>
          <a:solidFill>
            <a:schemeClr val="accent1"/>
          </a:solidFill>
          <a:ln w="952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s-ES" sz="1400" dirty="0">
              <a:solidFill>
                <a:schemeClr val="bg1"/>
              </a:solidFill>
            </a:endParaRPr>
          </a:p>
        </p:txBody>
      </p:sp>
      <p:sp>
        <p:nvSpPr>
          <p:cNvPr id="19" name="CuadroTexto 18">
            <a:extLst>
              <a:ext uri="{FF2B5EF4-FFF2-40B4-BE49-F238E27FC236}">
                <a16:creationId xmlns:a16="http://schemas.microsoft.com/office/drawing/2014/main" id="{7E7EE987-C352-451F-9DD1-24C47C3A19A9}"/>
              </a:ext>
            </a:extLst>
          </p:cNvPr>
          <p:cNvSpPr txBox="1"/>
          <p:nvPr/>
        </p:nvSpPr>
        <p:spPr>
          <a:xfrm>
            <a:off x="2032129" y="4398683"/>
            <a:ext cx="1743186" cy="977900"/>
          </a:xfrm>
          <a:prstGeom prst="rect">
            <a:avLst/>
          </a:prstGeom>
          <a:noFill/>
        </p:spPr>
        <p:txBody>
          <a:bodyPr wrap="square" lIns="72000" tIns="72000" rIns="72000" bIns="72000" rtlCol="0" anchor="t">
            <a:noAutofit/>
          </a:bodyPr>
          <a:lstStyle/>
          <a:p>
            <a:pPr marL="107950" indent="-107950">
              <a:buFont typeface="Arial" panose="020B0604020202020204" pitchFamily="34" charset="0"/>
              <a:buChar char="•"/>
            </a:pPr>
            <a:r>
              <a:rPr lang="es-ES" sz="1050" spc="-20" dirty="0">
                <a:solidFill>
                  <a:schemeClr val="bg1"/>
                </a:solidFill>
              </a:rPr>
              <a:t>Security +, </a:t>
            </a:r>
          </a:p>
          <a:p>
            <a:pPr marL="107950" indent="-107950">
              <a:buFont typeface="Arial" panose="020B0604020202020204" pitchFamily="34" charset="0"/>
              <a:buChar char="•"/>
            </a:pPr>
            <a:r>
              <a:rPr lang="es-ES" sz="1050" spc="-20" dirty="0">
                <a:solidFill>
                  <a:schemeClr val="bg1"/>
                </a:solidFill>
              </a:rPr>
              <a:t>Certificaciones básicas de fabricante</a:t>
            </a:r>
          </a:p>
        </p:txBody>
      </p:sp>
      <p:sp>
        <p:nvSpPr>
          <p:cNvPr id="20" name="CuadroTexto 19">
            <a:extLst>
              <a:ext uri="{FF2B5EF4-FFF2-40B4-BE49-F238E27FC236}">
                <a16:creationId xmlns:a16="http://schemas.microsoft.com/office/drawing/2014/main" id="{B30A985F-BBFF-43D2-8B87-723B332741E7}"/>
              </a:ext>
            </a:extLst>
          </p:cNvPr>
          <p:cNvSpPr txBox="1"/>
          <p:nvPr/>
        </p:nvSpPr>
        <p:spPr>
          <a:xfrm>
            <a:off x="3667508" y="4348665"/>
            <a:ext cx="1806684" cy="977900"/>
          </a:xfrm>
          <a:prstGeom prst="rect">
            <a:avLst/>
          </a:prstGeom>
          <a:noFill/>
        </p:spPr>
        <p:txBody>
          <a:bodyPr wrap="square" lIns="72000" tIns="72000" rIns="72000" bIns="72000" rtlCol="0" anchor="t">
            <a:noAutofit/>
          </a:bodyPr>
          <a:lstStyle/>
          <a:p>
            <a:pPr marL="107950" indent="-107950">
              <a:buFont typeface="Arial" panose="020B0604020202020204" pitchFamily="34" charset="0"/>
              <a:buChar char="•"/>
            </a:pPr>
            <a:r>
              <a:rPr lang="es-ES" sz="1050" spc="-20" dirty="0">
                <a:solidFill>
                  <a:schemeClr val="bg1"/>
                </a:solidFill>
              </a:rPr>
              <a:t>CISA/CEH/OSCP</a:t>
            </a:r>
          </a:p>
          <a:p>
            <a:pPr marL="107950" indent="-107950">
              <a:buFont typeface="Arial" panose="020B0604020202020204" pitchFamily="34" charset="0"/>
              <a:buChar char="•"/>
            </a:pPr>
            <a:r>
              <a:rPr lang="es-ES" sz="1050" spc="-20" dirty="0">
                <a:solidFill>
                  <a:schemeClr val="bg1"/>
                </a:solidFill>
              </a:rPr>
              <a:t>Certificaciones intermedias de fabricante</a:t>
            </a:r>
          </a:p>
          <a:p>
            <a:pPr marL="107950" indent="-107950">
              <a:buFont typeface="Arial" panose="020B0604020202020204" pitchFamily="34" charset="0"/>
              <a:buChar char="•"/>
            </a:pPr>
            <a:r>
              <a:rPr lang="es-ES" sz="1050" spc="-20" dirty="0">
                <a:solidFill>
                  <a:schemeClr val="bg1"/>
                </a:solidFill>
              </a:rPr>
              <a:t>ITIL </a:t>
            </a:r>
            <a:r>
              <a:rPr lang="es-ES" sz="1050" spc="-20" dirty="0" err="1">
                <a:solidFill>
                  <a:schemeClr val="bg1"/>
                </a:solidFill>
              </a:rPr>
              <a:t>Foundations</a:t>
            </a:r>
            <a:r>
              <a:rPr lang="es-ES" sz="1050" spc="-20" dirty="0">
                <a:solidFill>
                  <a:schemeClr val="bg1"/>
                </a:solidFill>
              </a:rPr>
              <a:t> /COBIT/IEC/ISO 27001-2</a:t>
            </a:r>
          </a:p>
        </p:txBody>
      </p:sp>
      <p:sp>
        <p:nvSpPr>
          <p:cNvPr id="21" name="CuadroTexto 20">
            <a:extLst>
              <a:ext uri="{FF2B5EF4-FFF2-40B4-BE49-F238E27FC236}">
                <a16:creationId xmlns:a16="http://schemas.microsoft.com/office/drawing/2014/main" id="{A36C9295-817F-4280-8C60-74ED80587470}"/>
              </a:ext>
            </a:extLst>
          </p:cNvPr>
          <p:cNvSpPr txBox="1"/>
          <p:nvPr/>
        </p:nvSpPr>
        <p:spPr>
          <a:xfrm>
            <a:off x="5333762" y="4339140"/>
            <a:ext cx="1806684" cy="977900"/>
          </a:xfrm>
          <a:prstGeom prst="rect">
            <a:avLst/>
          </a:prstGeom>
          <a:noFill/>
        </p:spPr>
        <p:txBody>
          <a:bodyPr wrap="square" lIns="72000" tIns="72000" rIns="72000" bIns="72000" rtlCol="0" anchor="t">
            <a:noAutofit/>
          </a:bodyPr>
          <a:lstStyle/>
          <a:p>
            <a:pPr marL="107950" indent="-107950">
              <a:buFont typeface="Arial" panose="020B0604020202020204" pitchFamily="34" charset="0"/>
              <a:buChar char="•"/>
            </a:pPr>
            <a:r>
              <a:rPr lang="es-ES" sz="1000" spc="-20" dirty="0">
                <a:solidFill>
                  <a:schemeClr val="bg1"/>
                </a:solidFill>
              </a:rPr>
              <a:t>CISSP/CISM/CCISO/CRISC</a:t>
            </a:r>
          </a:p>
          <a:p>
            <a:pPr marL="107950" indent="-107950">
              <a:buFont typeface="Arial" panose="020B0604020202020204" pitchFamily="34" charset="0"/>
              <a:buChar char="•"/>
            </a:pPr>
            <a:r>
              <a:rPr lang="es-ES" sz="1000" spc="-20" dirty="0">
                <a:solidFill>
                  <a:schemeClr val="bg1"/>
                </a:solidFill>
              </a:rPr>
              <a:t>Certificaciones avanzadas de fabricante</a:t>
            </a:r>
          </a:p>
          <a:p>
            <a:pPr marL="107950" indent="-107950">
              <a:buFont typeface="Arial" panose="020B0604020202020204" pitchFamily="34" charset="0"/>
              <a:buChar char="•"/>
            </a:pPr>
            <a:r>
              <a:rPr lang="es-ES" sz="1000" spc="-20" dirty="0">
                <a:solidFill>
                  <a:schemeClr val="bg1"/>
                </a:solidFill>
              </a:rPr>
              <a:t>ITIL Expert/PMP/Scrum</a:t>
            </a:r>
          </a:p>
          <a:p>
            <a:pPr marL="107950" indent="-107950">
              <a:buFont typeface="Arial" panose="020B0604020202020204" pitchFamily="34" charset="0"/>
              <a:buChar char="•"/>
            </a:pPr>
            <a:r>
              <a:rPr lang="es-ES" sz="1000" spc="-20" dirty="0">
                <a:solidFill>
                  <a:schemeClr val="bg1"/>
                </a:solidFill>
              </a:rPr>
              <a:t>Master en seguridad de la información o similar</a:t>
            </a:r>
          </a:p>
        </p:txBody>
      </p:sp>
      <p:sp>
        <p:nvSpPr>
          <p:cNvPr id="28" name="CuadroTexto 27">
            <a:extLst>
              <a:ext uri="{FF2B5EF4-FFF2-40B4-BE49-F238E27FC236}">
                <a16:creationId xmlns:a16="http://schemas.microsoft.com/office/drawing/2014/main" id="{75B90B8C-9A3E-4B86-9B9E-B6AA69562DDD}"/>
              </a:ext>
            </a:extLst>
          </p:cNvPr>
          <p:cNvSpPr txBox="1"/>
          <p:nvPr/>
        </p:nvSpPr>
        <p:spPr>
          <a:xfrm>
            <a:off x="1441450" y="3903897"/>
            <a:ext cx="901700" cy="292100"/>
          </a:xfrm>
          <a:prstGeom prst="rect">
            <a:avLst/>
          </a:prstGeom>
          <a:noFill/>
        </p:spPr>
        <p:txBody>
          <a:bodyPr wrap="square" lIns="72000" tIns="72000" rIns="72000" bIns="72000" rtlCol="0" anchor="t">
            <a:noAutofit/>
          </a:bodyPr>
          <a:lstStyle/>
          <a:p>
            <a:r>
              <a:rPr lang="es-ES" sz="1400" spc="-20" dirty="0">
                <a:solidFill>
                  <a:schemeClr val="accent3">
                    <a:lumMod val="50000"/>
                  </a:schemeClr>
                </a:solidFill>
              </a:rPr>
              <a:t>3-5 años</a:t>
            </a:r>
          </a:p>
        </p:txBody>
      </p:sp>
      <p:sp>
        <p:nvSpPr>
          <p:cNvPr id="29" name="CuadroTexto 28">
            <a:extLst>
              <a:ext uri="{FF2B5EF4-FFF2-40B4-BE49-F238E27FC236}">
                <a16:creationId xmlns:a16="http://schemas.microsoft.com/office/drawing/2014/main" id="{28F0A8CE-0DD4-4338-8E02-4CF92A9669D7}"/>
              </a:ext>
            </a:extLst>
          </p:cNvPr>
          <p:cNvSpPr txBox="1"/>
          <p:nvPr/>
        </p:nvSpPr>
        <p:spPr>
          <a:xfrm>
            <a:off x="3249064" y="1380284"/>
            <a:ext cx="901700" cy="292100"/>
          </a:xfrm>
          <a:prstGeom prst="rect">
            <a:avLst/>
          </a:prstGeom>
          <a:noFill/>
        </p:spPr>
        <p:txBody>
          <a:bodyPr wrap="square" lIns="72000" tIns="72000" rIns="72000" bIns="72000" rtlCol="0" anchor="t">
            <a:noAutofit/>
          </a:bodyPr>
          <a:lstStyle/>
          <a:p>
            <a:r>
              <a:rPr lang="es-ES" sz="1400" spc="-20" dirty="0">
                <a:solidFill>
                  <a:schemeClr val="accent3">
                    <a:lumMod val="50000"/>
                  </a:schemeClr>
                </a:solidFill>
              </a:rPr>
              <a:t>3-5 años</a:t>
            </a:r>
          </a:p>
        </p:txBody>
      </p:sp>
      <p:sp>
        <p:nvSpPr>
          <p:cNvPr id="30" name="CuadroTexto 29">
            <a:extLst>
              <a:ext uri="{FF2B5EF4-FFF2-40B4-BE49-F238E27FC236}">
                <a16:creationId xmlns:a16="http://schemas.microsoft.com/office/drawing/2014/main" id="{6EE1A285-C7CE-46DF-B36F-4AA4DA177257}"/>
              </a:ext>
            </a:extLst>
          </p:cNvPr>
          <p:cNvSpPr txBox="1"/>
          <p:nvPr/>
        </p:nvSpPr>
        <p:spPr>
          <a:xfrm>
            <a:off x="4873527" y="3894652"/>
            <a:ext cx="901700" cy="292100"/>
          </a:xfrm>
          <a:prstGeom prst="rect">
            <a:avLst/>
          </a:prstGeom>
          <a:noFill/>
        </p:spPr>
        <p:txBody>
          <a:bodyPr wrap="square" lIns="72000" tIns="72000" rIns="72000" bIns="72000" rtlCol="0" anchor="t">
            <a:noAutofit/>
          </a:bodyPr>
          <a:lstStyle/>
          <a:p>
            <a:r>
              <a:rPr lang="es-ES" sz="1400" spc="-20" dirty="0">
                <a:solidFill>
                  <a:schemeClr val="accent3">
                    <a:lumMod val="50000"/>
                  </a:schemeClr>
                </a:solidFill>
              </a:rPr>
              <a:t>3-5 años</a:t>
            </a:r>
          </a:p>
        </p:txBody>
      </p:sp>
      <p:sp>
        <p:nvSpPr>
          <p:cNvPr id="31" name="CuadroTexto 30">
            <a:extLst>
              <a:ext uri="{FF2B5EF4-FFF2-40B4-BE49-F238E27FC236}">
                <a16:creationId xmlns:a16="http://schemas.microsoft.com/office/drawing/2014/main" id="{D44F011F-BD28-4C9C-8EB4-1DD1CFFFD537}"/>
              </a:ext>
            </a:extLst>
          </p:cNvPr>
          <p:cNvSpPr txBox="1"/>
          <p:nvPr/>
        </p:nvSpPr>
        <p:spPr>
          <a:xfrm>
            <a:off x="6685253" y="1363196"/>
            <a:ext cx="901700" cy="292100"/>
          </a:xfrm>
          <a:prstGeom prst="rect">
            <a:avLst/>
          </a:prstGeom>
          <a:noFill/>
        </p:spPr>
        <p:txBody>
          <a:bodyPr wrap="square" lIns="72000" tIns="72000" rIns="72000" bIns="72000" rtlCol="0" anchor="t">
            <a:noAutofit/>
          </a:bodyPr>
          <a:lstStyle/>
          <a:p>
            <a:r>
              <a:rPr lang="es-ES" sz="1400" spc="-20" dirty="0">
                <a:solidFill>
                  <a:schemeClr val="accent3">
                    <a:lumMod val="50000"/>
                  </a:schemeClr>
                </a:solidFill>
              </a:rPr>
              <a:t>3-5 años</a:t>
            </a:r>
          </a:p>
        </p:txBody>
      </p:sp>
      <p:sp>
        <p:nvSpPr>
          <p:cNvPr id="47" name="Rectángulo: esquinas redondeadas 46">
            <a:extLst>
              <a:ext uri="{FF2B5EF4-FFF2-40B4-BE49-F238E27FC236}">
                <a16:creationId xmlns:a16="http://schemas.microsoft.com/office/drawing/2014/main" id="{2F776D4E-449A-4AC2-BBC9-72CB1D1E945E}"/>
              </a:ext>
            </a:extLst>
          </p:cNvPr>
          <p:cNvSpPr/>
          <p:nvPr/>
        </p:nvSpPr>
        <p:spPr>
          <a:xfrm>
            <a:off x="1892299" y="5564724"/>
            <a:ext cx="5209255" cy="1032628"/>
          </a:xfrm>
          <a:prstGeom prst="roundRect">
            <a:avLst/>
          </a:prstGeom>
          <a:solidFill>
            <a:srgbClr val="AFC6FF"/>
          </a:solidFill>
          <a:ln w="952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s-ES" sz="1400" dirty="0">
              <a:solidFill>
                <a:schemeClr val="bg1"/>
              </a:solidFill>
            </a:endParaRPr>
          </a:p>
        </p:txBody>
      </p:sp>
      <p:sp>
        <p:nvSpPr>
          <p:cNvPr id="48" name="CuadroTexto 47">
            <a:extLst>
              <a:ext uri="{FF2B5EF4-FFF2-40B4-BE49-F238E27FC236}">
                <a16:creationId xmlns:a16="http://schemas.microsoft.com/office/drawing/2014/main" id="{3F1303C4-0395-47D2-8C76-B5D42440DD2E}"/>
              </a:ext>
            </a:extLst>
          </p:cNvPr>
          <p:cNvSpPr txBox="1"/>
          <p:nvPr/>
        </p:nvSpPr>
        <p:spPr>
          <a:xfrm>
            <a:off x="1877343" y="5563645"/>
            <a:ext cx="1897971" cy="977900"/>
          </a:xfrm>
          <a:prstGeom prst="rect">
            <a:avLst/>
          </a:prstGeom>
          <a:noFill/>
        </p:spPr>
        <p:txBody>
          <a:bodyPr wrap="square" lIns="72000" tIns="72000" rIns="72000" bIns="72000" rtlCol="0" anchor="t">
            <a:noAutofit/>
          </a:bodyPr>
          <a:lstStyle/>
          <a:p>
            <a:pPr marL="107950" indent="-107950">
              <a:buFont typeface="Arial" panose="020B0604020202020204" pitchFamily="34" charset="0"/>
              <a:buChar char="•"/>
            </a:pPr>
            <a:r>
              <a:rPr lang="es-ES" sz="1050" spc="-20" dirty="0">
                <a:solidFill>
                  <a:schemeClr val="bg1"/>
                </a:solidFill>
              </a:rPr>
              <a:t>Enfrentar problemas reales</a:t>
            </a:r>
          </a:p>
          <a:p>
            <a:pPr marL="107950" indent="-107950">
              <a:buFont typeface="Arial" panose="020B0604020202020204" pitchFamily="34" charset="0"/>
              <a:buChar char="•"/>
            </a:pPr>
            <a:r>
              <a:rPr lang="es-ES" sz="1050" spc="-20" dirty="0">
                <a:solidFill>
                  <a:schemeClr val="bg1"/>
                </a:solidFill>
              </a:rPr>
              <a:t>Trabajo en equipo</a:t>
            </a:r>
          </a:p>
          <a:p>
            <a:pPr marL="107950" indent="-107950">
              <a:buFont typeface="Arial" panose="020B0604020202020204" pitchFamily="34" charset="0"/>
              <a:buChar char="•"/>
            </a:pPr>
            <a:r>
              <a:rPr lang="es-ES" sz="1050" spc="-20" dirty="0">
                <a:solidFill>
                  <a:schemeClr val="bg1"/>
                </a:solidFill>
              </a:rPr>
              <a:t>Dinámicas empresariales</a:t>
            </a:r>
          </a:p>
          <a:p>
            <a:pPr marL="107950" indent="-107950">
              <a:buFont typeface="Arial" panose="020B0604020202020204" pitchFamily="34" charset="0"/>
              <a:buChar char="•"/>
            </a:pPr>
            <a:r>
              <a:rPr lang="es-ES" sz="1050" spc="-20" dirty="0">
                <a:solidFill>
                  <a:schemeClr val="bg1"/>
                </a:solidFill>
              </a:rPr>
              <a:t>Aprendizaje de perfiles senior</a:t>
            </a:r>
          </a:p>
        </p:txBody>
      </p:sp>
      <p:sp>
        <p:nvSpPr>
          <p:cNvPr id="49" name="CuadroTexto 48">
            <a:extLst>
              <a:ext uri="{FF2B5EF4-FFF2-40B4-BE49-F238E27FC236}">
                <a16:creationId xmlns:a16="http://schemas.microsoft.com/office/drawing/2014/main" id="{F89A42C9-5403-47AE-A8BD-A0CB7C15B3CC}"/>
              </a:ext>
            </a:extLst>
          </p:cNvPr>
          <p:cNvSpPr txBox="1"/>
          <p:nvPr/>
        </p:nvSpPr>
        <p:spPr>
          <a:xfrm>
            <a:off x="3528598" y="5551727"/>
            <a:ext cx="1897970" cy="977900"/>
          </a:xfrm>
          <a:prstGeom prst="rect">
            <a:avLst/>
          </a:prstGeom>
          <a:noFill/>
        </p:spPr>
        <p:txBody>
          <a:bodyPr wrap="square" lIns="72000" tIns="72000" rIns="72000" bIns="72000" rtlCol="0" anchor="t">
            <a:noAutofit/>
          </a:bodyPr>
          <a:lstStyle/>
          <a:p>
            <a:pPr marL="107950" indent="-107950">
              <a:buFont typeface="Arial" panose="020B0604020202020204" pitchFamily="34" charset="0"/>
              <a:buChar char="•"/>
            </a:pPr>
            <a:r>
              <a:rPr lang="es-ES" sz="1050" spc="-20" dirty="0">
                <a:solidFill>
                  <a:schemeClr val="bg1"/>
                </a:solidFill>
              </a:rPr>
              <a:t>Gestión de proyectos técnicos</a:t>
            </a:r>
          </a:p>
          <a:p>
            <a:pPr marL="107950" indent="-107950">
              <a:buFont typeface="Arial" panose="020B0604020202020204" pitchFamily="34" charset="0"/>
              <a:buChar char="•"/>
            </a:pPr>
            <a:r>
              <a:rPr lang="es-ES" sz="1050" spc="-20" dirty="0">
                <a:solidFill>
                  <a:schemeClr val="bg1"/>
                </a:solidFill>
              </a:rPr>
              <a:t>Trabajo individual</a:t>
            </a:r>
          </a:p>
          <a:p>
            <a:pPr marL="107950" indent="-107950">
              <a:buFont typeface="Arial" panose="020B0604020202020204" pitchFamily="34" charset="0"/>
              <a:buChar char="•"/>
            </a:pPr>
            <a:r>
              <a:rPr lang="es-ES" sz="1050" spc="-20" dirty="0">
                <a:solidFill>
                  <a:schemeClr val="bg1"/>
                </a:solidFill>
              </a:rPr>
              <a:t>Soporte a perfiles junior</a:t>
            </a:r>
          </a:p>
          <a:p>
            <a:pPr marL="107950" indent="-107950">
              <a:buFont typeface="Arial" panose="020B0604020202020204" pitchFamily="34" charset="0"/>
              <a:buChar char="•"/>
            </a:pPr>
            <a:r>
              <a:rPr lang="es-ES" sz="1050" spc="-20" dirty="0">
                <a:solidFill>
                  <a:schemeClr val="bg1"/>
                </a:solidFill>
              </a:rPr>
              <a:t>Familiarización con ecosistema de terceros</a:t>
            </a:r>
          </a:p>
        </p:txBody>
      </p:sp>
      <p:sp>
        <p:nvSpPr>
          <p:cNvPr id="50" name="CuadroTexto 49">
            <a:extLst>
              <a:ext uri="{FF2B5EF4-FFF2-40B4-BE49-F238E27FC236}">
                <a16:creationId xmlns:a16="http://schemas.microsoft.com/office/drawing/2014/main" id="{B5A0D035-71F7-4813-BB01-61CF1D1A54AE}"/>
              </a:ext>
            </a:extLst>
          </p:cNvPr>
          <p:cNvSpPr txBox="1"/>
          <p:nvPr/>
        </p:nvSpPr>
        <p:spPr>
          <a:xfrm>
            <a:off x="5368686" y="5551727"/>
            <a:ext cx="1732868" cy="977900"/>
          </a:xfrm>
          <a:prstGeom prst="rect">
            <a:avLst/>
          </a:prstGeom>
          <a:noFill/>
        </p:spPr>
        <p:txBody>
          <a:bodyPr wrap="square" lIns="72000" tIns="72000" rIns="72000" bIns="72000" rtlCol="0" anchor="t">
            <a:noAutofit/>
          </a:bodyPr>
          <a:lstStyle/>
          <a:p>
            <a:pPr marL="107950" indent="-107950">
              <a:buFont typeface="Arial" panose="020B0604020202020204" pitchFamily="34" charset="0"/>
              <a:buChar char="•"/>
            </a:pPr>
            <a:r>
              <a:rPr lang="es-ES" sz="1000" spc="-20" dirty="0">
                <a:solidFill>
                  <a:schemeClr val="bg1"/>
                </a:solidFill>
              </a:rPr>
              <a:t>CISSP/CISM/CCISO</a:t>
            </a:r>
          </a:p>
          <a:p>
            <a:pPr marL="107950" indent="-107950">
              <a:buFont typeface="Arial" panose="020B0604020202020204" pitchFamily="34" charset="0"/>
              <a:buChar char="•"/>
            </a:pPr>
            <a:r>
              <a:rPr lang="es-ES" sz="1000" spc="-20" dirty="0">
                <a:solidFill>
                  <a:schemeClr val="bg1"/>
                </a:solidFill>
              </a:rPr>
              <a:t>Necesidades de negocio</a:t>
            </a:r>
          </a:p>
          <a:p>
            <a:pPr marL="107950" indent="-107950">
              <a:buFont typeface="Arial" panose="020B0604020202020204" pitchFamily="34" charset="0"/>
              <a:buChar char="•"/>
            </a:pPr>
            <a:r>
              <a:rPr lang="es-ES" sz="1000" spc="-20" dirty="0">
                <a:solidFill>
                  <a:schemeClr val="bg1"/>
                </a:solidFill>
              </a:rPr>
              <a:t>Mentalidad estratégica</a:t>
            </a:r>
          </a:p>
          <a:p>
            <a:pPr marL="107950" indent="-107950">
              <a:buFont typeface="Arial" panose="020B0604020202020204" pitchFamily="34" charset="0"/>
              <a:buChar char="•"/>
            </a:pPr>
            <a:r>
              <a:rPr lang="es-ES" sz="1000" spc="-20" dirty="0">
                <a:solidFill>
                  <a:schemeClr val="bg1"/>
                </a:solidFill>
              </a:rPr>
              <a:t>Liderazgo de equipos</a:t>
            </a:r>
          </a:p>
        </p:txBody>
      </p:sp>
      <p:sp>
        <p:nvSpPr>
          <p:cNvPr id="7" name="Rectángulo 6">
            <a:extLst>
              <a:ext uri="{FF2B5EF4-FFF2-40B4-BE49-F238E27FC236}">
                <a16:creationId xmlns:a16="http://schemas.microsoft.com/office/drawing/2014/main" id="{59968843-E16B-2F05-5C24-CF4C6AA7CABF}"/>
              </a:ext>
            </a:extLst>
          </p:cNvPr>
          <p:cNvSpPr/>
          <p:nvPr/>
        </p:nvSpPr>
        <p:spPr>
          <a:xfrm>
            <a:off x="0" y="900144"/>
            <a:ext cx="4572000" cy="47013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1400" dirty="0">
                <a:solidFill>
                  <a:schemeClr val="tx1"/>
                </a:solidFill>
              </a:rPr>
              <a:t>EVOLUCIÓN DE LOS PERFILES DE CIBERSEGURIDAD</a:t>
            </a:r>
          </a:p>
        </p:txBody>
      </p:sp>
      <p:sp>
        <p:nvSpPr>
          <p:cNvPr id="5" name="3 Marcador de pie de página">
            <a:extLst>
              <a:ext uri="{FF2B5EF4-FFF2-40B4-BE49-F238E27FC236}">
                <a16:creationId xmlns:a16="http://schemas.microsoft.com/office/drawing/2014/main" id="{BF452C00-3A70-0C7E-2DE6-C3C4FA74750E}"/>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Tree>
    <p:custDataLst>
      <p:tags r:id="rId1"/>
    </p:custDataLst>
    <p:extLst>
      <p:ext uri="{BB962C8B-B14F-4D97-AF65-F5344CB8AC3E}">
        <p14:creationId xmlns:p14="http://schemas.microsoft.com/office/powerpoint/2010/main" val="158345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13577DE-9E33-DB47-53D9-D5A8AC7B22B8}"/>
              </a:ext>
            </a:extLst>
          </p:cNvPr>
          <p:cNvSpPr/>
          <p:nvPr/>
        </p:nvSpPr>
        <p:spPr>
          <a:xfrm>
            <a:off x="0" y="900144"/>
            <a:ext cx="4572000" cy="47013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1400" dirty="0">
                <a:solidFill>
                  <a:schemeClr val="tx1"/>
                </a:solidFill>
              </a:rPr>
              <a:t>ESPECIALIZACIONES DE CIBERSEGURIDAD</a:t>
            </a:r>
          </a:p>
        </p:txBody>
      </p:sp>
      <p:graphicFrame>
        <p:nvGraphicFramePr>
          <p:cNvPr id="5" name="Diagrama 4">
            <a:extLst>
              <a:ext uri="{FF2B5EF4-FFF2-40B4-BE49-F238E27FC236}">
                <a16:creationId xmlns:a16="http://schemas.microsoft.com/office/drawing/2014/main" id="{4FA991C0-BF92-CE0B-4275-11A271A138ED}"/>
              </a:ext>
            </a:extLst>
          </p:cNvPr>
          <p:cNvGraphicFramePr/>
          <p:nvPr>
            <p:extLst>
              <p:ext uri="{D42A27DB-BD31-4B8C-83A1-F6EECF244321}">
                <p14:modId xmlns:p14="http://schemas.microsoft.com/office/powerpoint/2010/main" val="1026907875"/>
              </p:ext>
            </p:extLst>
          </p:nvPr>
        </p:nvGraphicFramePr>
        <p:xfrm>
          <a:off x="359532" y="1934266"/>
          <a:ext cx="8424936" cy="1800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5" name="3 Marcador de pie de página">
            <a:extLst>
              <a:ext uri="{FF2B5EF4-FFF2-40B4-BE49-F238E27FC236}">
                <a16:creationId xmlns:a16="http://schemas.microsoft.com/office/drawing/2014/main" id="{56919AF1-6C48-080B-E3EA-A8B33679C1FD}"/>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118" name="CuadroTexto 117">
            <a:extLst>
              <a:ext uri="{FF2B5EF4-FFF2-40B4-BE49-F238E27FC236}">
                <a16:creationId xmlns:a16="http://schemas.microsoft.com/office/drawing/2014/main" id="{8B072C26-C793-D151-B949-DE46C871116B}"/>
              </a:ext>
            </a:extLst>
          </p:cNvPr>
          <p:cNvSpPr txBox="1"/>
          <p:nvPr/>
        </p:nvSpPr>
        <p:spPr>
          <a:xfrm>
            <a:off x="364067" y="3850883"/>
            <a:ext cx="149648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s-ES" sz="1100" dirty="0">
                <a:cs typeface="Arial"/>
              </a:rPr>
              <a:t>CISO</a:t>
            </a:r>
          </a:p>
          <a:p>
            <a:pPr marL="285750" indent="-285750">
              <a:buFont typeface="Arial"/>
              <a:buChar char="•"/>
            </a:pPr>
            <a:r>
              <a:rPr lang="es-ES" sz="1100" dirty="0">
                <a:cs typeface="Arial"/>
              </a:rPr>
              <a:t>Director técnico</a:t>
            </a:r>
          </a:p>
          <a:p>
            <a:pPr marL="285750" indent="-285750">
              <a:buFont typeface="Arial"/>
              <a:buChar char="•"/>
            </a:pPr>
            <a:r>
              <a:rPr lang="es-ES" sz="1100" dirty="0">
                <a:cs typeface="Arial"/>
              </a:rPr>
              <a:t>Evangelizador (Security </a:t>
            </a:r>
            <a:r>
              <a:rPr lang="es-ES" sz="1100" err="1">
                <a:cs typeface="Arial"/>
              </a:rPr>
              <a:t>Awareness</a:t>
            </a:r>
            <a:r>
              <a:rPr lang="es-ES" sz="1100" dirty="0">
                <a:cs typeface="Arial"/>
              </a:rPr>
              <a:t> </a:t>
            </a:r>
            <a:r>
              <a:rPr lang="es-ES" sz="1100" err="1">
                <a:cs typeface="Arial"/>
              </a:rPr>
              <a:t>Officer</a:t>
            </a:r>
            <a:r>
              <a:rPr lang="es-ES" sz="1100" dirty="0">
                <a:cs typeface="Arial"/>
              </a:rPr>
              <a:t>)</a:t>
            </a:r>
          </a:p>
        </p:txBody>
      </p:sp>
      <p:sp>
        <p:nvSpPr>
          <p:cNvPr id="119" name="CuadroTexto 118">
            <a:extLst>
              <a:ext uri="{FF2B5EF4-FFF2-40B4-BE49-F238E27FC236}">
                <a16:creationId xmlns:a16="http://schemas.microsoft.com/office/drawing/2014/main" id="{20172FFC-F4C2-8D9B-1A67-119F04FC16C3}"/>
              </a:ext>
            </a:extLst>
          </p:cNvPr>
          <p:cNvSpPr txBox="1"/>
          <p:nvPr/>
        </p:nvSpPr>
        <p:spPr>
          <a:xfrm>
            <a:off x="2099733" y="3850883"/>
            <a:ext cx="1496482"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100" dirty="0" err="1">
                <a:cs typeface="Arial"/>
              </a:rPr>
              <a:t>Threat</a:t>
            </a:r>
            <a:r>
              <a:rPr lang="es-ES" sz="1100" dirty="0">
                <a:cs typeface="Arial"/>
              </a:rPr>
              <a:t> Hunter</a:t>
            </a:r>
          </a:p>
          <a:p>
            <a:pPr marL="285750" indent="-285750">
              <a:buFont typeface="Arial"/>
              <a:buChar char="•"/>
            </a:pPr>
            <a:r>
              <a:rPr lang="es-ES" sz="1100" dirty="0">
                <a:cs typeface="Arial"/>
              </a:rPr>
              <a:t>Analista forense</a:t>
            </a:r>
          </a:p>
          <a:p>
            <a:pPr marL="285750" indent="-285750">
              <a:buFont typeface="Arial"/>
              <a:buChar char="•"/>
            </a:pPr>
            <a:r>
              <a:rPr lang="es-ES" sz="1100" dirty="0">
                <a:cs typeface="Arial"/>
              </a:rPr>
              <a:t>Analista SOC</a:t>
            </a:r>
          </a:p>
          <a:p>
            <a:pPr marL="285750" indent="-285750">
              <a:buFont typeface="Arial"/>
              <a:buChar char="•"/>
            </a:pPr>
            <a:r>
              <a:rPr lang="es-ES" sz="1100" dirty="0">
                <a:cs typeface="Arial"/>
              </a:rPr>
              <a:t>Analista Cloud</a:t>
            </a:r>
          </a:p>
          <a:p>
            <a:pPr marL="285750" indent="-285750">
              <a:buFont typeface="Arial"/>
              <a:buChar char="•"/>
            </a:pPr>
            <a:r>
              <a:rPr lang="es-ES" sz="1100" dirty="0">
                <a:cs typeface="Arial"/>
              </a:rPr>
              <a:t>Blue/Red/</a:t>
            </a:r>
            <a:r>
              <a:rPr lang="es-ES" sz="1100" dirty="0" err="1">
                <a:cs typeface="Arial"/>
              </a:rPr>
              <a:t>Purple</a:t>
            </a:r>
            <a:r>
              <a:rPr lang="es-ES" sz="1100" dirty="0">
                <a:cs typeface="Arial"/>
              </a:rPr>
              <a:t> </a:t>
            </a:r>
            <a:r>
              <a:rPr lang="es-ES" sz="1100" dirty="0" err="1">
                <a:cs typeface="Arial"/>
              </a:rPr>
              <a:t>Team</a:t>
            </a:r>
            <a:endParaRPr lang="es-ES" sz="1100">
              <a:cs typeface="Arial"/>
            </a:endParaRPr>
          </a:p>
          <a:p>
            <a:pPr marL="285750" indent="-285750">
              <a:buFont typeface="Arial"/>
              <a:buChar char="•"/>
            </a:pPr>
            <a:r>
              <a:rPr lang="es-ES" sz="1100" dirty="0">
                <a:cs typeface="Arial"/>
              </a:rPr>
              <a:t>Investigador/analista OSINT</a:t>
            </a:r>
          </a:p>
          <a:p>
            <a:pPr marL="285750" indent="-285750">
              <a:buFont typeface="Arial"/>
              <a:buChar char="•"/>
            </a:pPr>
            <a:r>
              <a:rPr lang="es-ES" sz="1100" dirty="0" err="1">
                <a:cs typeface="Arial"/>
              </a:rPr>
              <a:t>DevSecOps</a:t>
            </a:r>
          </a:p>
          <a:p>
            <a:pPr marL="285750" indent="-285750">
              <a:buFont typeface="Arial"/>
              <a:buChar char="•"/>
            </a:pPr>
            <a:endParaRPr lang="es-ES" sz="1100" dirty="0">
              <a:cs typeface="Arial"/>
            </a:endParaRPr>
          </a:p>
          <a:p>
            <a:pPr marL="285750" indent="-285750">
              <a:buFont typeface="Arial"/>
              <a:buChar char="•"/>
            </a:pPr>
            <a:endParaRPr lang="es-ES" sz="1100" dirty="0">
              <a:cs typeface="Arial"/>
            </a:endParaRPr>
          </a:p>
        </p:txBody>
      </p:sp>
      <p:sp>
        <p:nvSpPr>
          <p:cNvPr id="120" name="CuadroTexto 119">
            <a:extLst>
              <a:ext uri="{FF2B5EF4-FFF2-40B4-BE49-F238E27FC236}">
                <a16:creationId xmlns:a16="http://schemas.microsoft.com/office/drawing/2014/main" id="{DFCE36B6-76F6-AE93-E19E-F17AD0EA8873}"/>
              </a:ext>
            </a:extLst>
          </p:cNvPr>
          <p:cNvSpPr txBox="1"/>
          <p:nvPr/>
        </p:nvSpPr>
        <p:spPr>
          <a:xfrm>
            <a:off x="3826933" y="3850882"/>
            <a:ext cx="149648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100" dirty="0">
                <a:cs typeface="Arial"/>
              </a:rPr>
              <a:t>Ingeniero Preventa</a:t>
            </a:r>
          </a:p>
          <a:p>
            <a:pPr marL="285750" indent="-285750">
              <a:buFont typeface="Arial"/>
              <a:buChar char="•"/>
            </a:pPr>
            <a:r>
              <a:rPr lang="es-ES" sz="1100" dirty="0">
                <a:cs typeface="Arial"/>
              </a:rPr>
              <a:t>Arquitecto</a:t>
            </a:r>
          </a:p>
          <a:p>
            <a:pPr marL="285750" indent="-285750">
              <a:buFont typeface="Arial"/>
              <a:buChar char="•"/>
            </a:pPr>
            <a:r>
              <a:rPr lang="es-ES" sz="1100" dirty="0">
                <a:cs typeface="Arial"/>
              </a:rPr>
              <a:t>Consultor</a:t>
            </a:r>
          </a:p>
          <a:p>
            <a:pPr marL="285750" indent="-285750">
              <a:buFont typeface="Arial"/>
              <a:buChar char="•"/>
            </a:pPr>
            <a:r>
              <a:rPr lang="es-ES" sz="1100" dirty="0">
                <a:cs typeface="Arial"/>
              </a:rPr>
              <a:t>Red </a:t>
            </a:r>
            <a:r>
              <a:rPr lang="es-ES" sz="1100" dirty="0" err="1">
                <a:cs typeface="Arial"/>
              </a:rPr>
              <a:t>Team</a:t>
            </a:r>
          </a:p>
          <a:p>
            <a:pPr marL="285750" indent="-285750">
              <a:buFont typeface="Arial"/>
              <a:buChar char="•"/>
            </a:pPr>
            <a:r>
              <a:rPr lang="es-ES" sz="1100" dirty="0" err="1">
                <a:cs typeface="Arial"/>
              </a:rPr>
              <a:t>DevSecOps</a:t>
            </a:r>
            <a:endParaRPr lang="es-ES" sz="1100" dirty="0">
              <a:cs typeface="Arial"/>
            </a:endParaRPr>
          </a:p>
          <a:p>
            <a:pPr marL="285750" indent="-285750">
              <a:buFont typeface="Arial"/>
              <a:buChar char="•"/>
            </a:pPr>
            <a:r>
              <a:rPr lang="es-ES" sz="1100" dirty="0">
                <a:cs typeface="Arial"/>
              </a:rPr>
              <a:t>Investigador amenazas</a:t>
            </a:r>
          </a:p>
        </p:txBody>
      </p:sp>
      <p:sp>
        <p:nvSpPr>
          <p:cNvPr id="121" name="CuadroTexto 120">
            <a:extLst>
              <a:ext uri="{FF2B5EF4-FFF2-40B4-BE49-F238E27FC236}">
                <a16:creationId xmlns:a16="http://schemas.microsoft.com/office/drawing/2014/main" id="{7BF506CD-5220-866F-3E3B-4381F349E291}"/>
              </a:ext>
            </a:extLst>
          </p:cNvPr>
          <p:cNvSpPr txBox="1"/>
          <p:nvPr/>
        </p:nvSpPr>
        <p:spPr>
          <a:xfrm>
            <a:off x="5562600" y="3850883"/>
            <a:ext cx="1496482"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100" dirty="0">
                <a:cs typeface="Arial"/>
              </a:rPr>
              <a:t>Ingeniero IT/OT</a:t>
            </a:r>
            <a:endParaRPr lang="es-ES" dirty="0">
              <a:cs typeface="Arial"/>
            </a:endParaRPr>
          </a:p>
          <a:p>
            <a:pPr marL="285750" indent="-285750">
              <a:buFont typeface="Arial"/>
              <a:buChar char="•"/>
            </a:pPr>
            <a:r>
              <a:rPr lang="es-ES" sz="1100" dirty="0">
                <a:cs typeface="Arial"/>
              </a:rPr>
              <a:t>Arquitecto IT/OT</a:t>
            </a:r>
            <a:endParaRPr lang="es-ES" dirty="0">
              <a:cs typeface="Arial"/>
            </a:endParaRPr>
          </a:p>
          <a:p>
            <a:pPr marL="285750" indent="-285750">
              <a:buFont typeface="Arial"/>
              <a:buChar char="•"/>
            </a:pPr>
            <a:r>
              <a:rPr lang="es-ES" sz="1100" dirty="0">
                <a:cs typeface="Arial"/>
              </a:rPr>
              <a:t>Consultor IT/OT</a:t>
            </a:r>
          </a:p>
        </p:txBody>
      </p:sp>
      <p:sp>
        <p:nvSpPr>
          <p:cNvPr id="122" name="CuadroTexto 121">
            <a:extLst>
              <a:ext uri="{FF2B5EF4-FFF2-40B4-BE49-F238E27FC236}">
                <a16:creationId xmlns:a16="http://schemas.microsoft.com/office/drawing/2014/main" id="{4D14DC88-F306-CA8F-7DF1-3816C3BD37DA}"/>
              </a:ext>
            </a:extLst>
          </p:cNvPr>
          <p:cNvSpPr txBox="1"/>
          <p:nvPr/>
        </p:nvSpPr>
        <p:spPr>
          <a:xfrm>
            <a:off x="7298267" y="3800083"/>
            <a:ext cx="1496482"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100" dirty="0">
                <a:cs typeface="Arial"/>
              </a:rPr>
              <a:t>Ingeniero preventa</a:t>
            </a:r>
          </a:p>
          <a:p>
            <a:pPr marL="285750" indent="-285750">
              <a:buFont typeface="Arial"/>
              <a:buChar char="•"/>
            </a:pPr>
            <a:r>
              <a:rPr lang="es-ES" sz="1100" dirty="0">
                <a:cs typeface="Arial"/>
              </a:rPr>
              <a:t>Business </a:t>
            </a:r>
            <a:r>
              <a:rPr lang="es-ES" sz="1100" dirty="0" err="1">
                <a:cs typeface="Arial"/>
              </a:rPr>
              <a:t>Delivery</a:t>
            </a:r>
            <a:r>
              <a:rPr lang="es-ES" sz="1100" dirty="0">
                <a:cs typeface="Arial"/>
              </a:rPr>
              <a:t> Manager</a:t>
            </a:r>
          </a:p>
        </p:txBody>
      </p:sp>
    </p:spTree>
    <p:custDataLst>
      <p:tags r:id="rId1"/>
    </p:custDataLst>
    <p:extLst>
      <p:ext uri="{BB962C8B-B14F-4D97-AF65-F5344CB8AC3E}">
        <p14:creationId xmlns:p14="http://schemas.microsoft.com/office/powerpoint/2010/main" val="3433411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9201010-2091-4378-8C3B-A9701600A414}"/>
              </a:ext>
            </a:extLst>
          </p:cNvPr>
          <p:cNvPicPr>
            <a:picLocks noChangeAspect="1"/>
          </p:cNvPicPr>
          <p:nvPr/>
        </p:nvPicPr>
        <p:blipFill>
          <a:blip r:embed="rId4"/>
          <a:stretch>
            <a:fillRect/>
          </a:stretch>
        </p:blipFill>
        <p:spPr>
          <a:xfrm>
            <a:off x="59578" y="1942170"/>
            <a:ext cx="8820902" cy="4583174"/>
          </a:xfrm>
          <a:prstGeom prst="rect">
            <a:avLst/>
          </a:prstGeom>
        </p:spPr>
      </p:pic>
      <p:sp>
        <p:nvSpPr>
          <p:cNvPr id="9" name="Rectángulo 8">
            <a:extLst>
              <a:ext uri="{FF2B5EF4-FFF2-40B4-BE49-F238E27FC236}">
                <a16:creationId xmlns:a16="http://schemas.microsoft.com/office/drawing/2014/main" id="{0E76FBF4-A778-6617-70FD-37FA0FFB0EC7}"/>
              </a:ext>
            </a:extLst>
          </p:cNvPr>
          <p:cNvSpPr/>
          <p:nvPr/>
        </p:nvSpPr>
        <p:spPr>
          <a:xfrm>
            <a:off x="0" y="1158666"/>
            <a:ext cx="4572000" cy="47013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CERTIFICACIONES DE CIBERSEGURIDAD</a:t>
            </a:r>
          </a:p>
        </p:txBody>
      </p:sp>
      <p:sp>
        <p:nvSpPr>
          <p:cNvPr id="3" name="3 Marcador de pie de página">
            <a:extLst>
              <a:ext uri="{FF2B5EF4-FFF2-40B4-BE49-F238E27FC236}">
                <a16:creationId xmlns:a16="http://schemas.microsoft.com/office/drawing/2014/main" id="{AFA3B559-AF5E-5661-CBF9-84F67E58EB38}"/>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Tree>
    <p:custDataLst>
      <p:tags r:id="rId1"/>
    </p:custDataLst>
    <p:extLst>
      <p:ext uri="{BB962C8B-B14F-4D97-AF65-F5344CB8AC3E}">
        <p14:creationId xmlns:p14="http://schemas.microsoft.com/office/powerpoint/2010/main" val="6321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E76FBF4-A778-6617-70FD-37FA0FFB0EC7}"/>
              </a:ext>
            </a:extLst>
          </p:cNvPr>
          <p:cNvSpPr/>
          <p:nvPr/>
        </p:nvSpPr>
        <p:spPr>
          <a:xfrm>
            <a:off x="0" y="836712"/>
            <a:ext cx="4572000" cy="47013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CERTIFICACIONES DE CIBERSEGURIDAD</a:t>
            </a:r>
          </a:p>
        </p:txBody>
      </p:sp>
      <p:sp>
        <p:nvSpPr>
          <p:cNvPr id="3" name="3 Marcador de pie de página">
            <a:extLst>
              <a:ext uri="{FF2B5EF4-FFF2-40B4-BE49-F238E27FC236}">
                <a16:creationId xmlns:a16="http://schemas.microsoft.com/office/drawing/2014/main" id="{AFA3B559-AF5E-5661-CBF9-84F67E58EB38}"/>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pic>
        <p:nvPicPr>
          <p:cNvPr id="4" name="Imagen 3">
            <a:extLst>
              <a:ext uri="{FF2B5EF4-FFF2-40B4-BE49-F238E27FC236}">
                <a16:creationId xmlns:a16="http://schemas.microsoft.com/office/drawing/2014/main" id="{152C12F1-22E7-6BF8-882D-26D8C7354BC7}"/>
              </a:ext>
            </a:extLst>
          </p:cNvPr>
          <p:cNvPicPr>
            <a:picLocks noChangeAspect="1"/>
          </p:cNvPicPr>
          <p:nvPr/>
        </p:nvPicPr>
        <p:blipFill>
          <a:blip r:embed="rId4"/>
          <a:stretch>
            <a:fillRect/>
          </a:stretch>
        </p:blipFill>
        <p:spPr>
          <a:xfrm>
            <a:off x="1773217" y="1365660"/>
            <a:ext cx="5330560" cy="5253380"/>
          </a:xfrm>
          <a:prstGeom prst="rect">
            <a:avLst/>
          </a:prstGeom>
        </p:spPr>
      </p:pic>
    </p:spTree>
    <p:custDataLst>
      <p:tags r:id="rId1"/>
    </p:custDataLst>
    <p:extLst>
      <p:ext uri="{BB962C8B-B14F-4D97-AF65-F5344CB8AC3E}">
        <p14:creationId xmlns:p14="http://schemas.microsoft.com/office/powerpoint/2010/main" val="308690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E76FBF4-A778-6617-70FD-37FA0FFB0EC7}"/>
              </a:ext>
            </a:extLst>
          </p:cNvPr>
          <p:cNvSpPr/>
          <p:nvPr/>
        </p:nvSpPr>
        <p:spPr>
          <a:xfrm>
            <a:off x="0" y="1086658"/>
            <a:ext cx="4572000" cy="47013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CERTIFICACIONES DE CIBERSEGURIDAD</a:t>
            </a:r>
          </a:p>
        </p:txBody>
      </p:sp>
      <p:sp>
        <p:nvSpPr>
          <p:cNvPr id="3" name="3 Marcador de pie de página">
            <a:extLst>
              <a:ext uri="{FF2B5EF4-FFF2-40B4-BE49-F238E27FC236}">
                <a16:creationId xmlns:a16="http://schemas.microsoft.com/office/drawing/2014/main" id="{AFA3B559-AF5E-5661-CBF9-84F67E58EB38}"/>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pic>
        <p:nvPicPr>
          <p:cNvPr id="5" name="Imagen 4">
            <a:extLst>
              <a:ext uri="{FF2B5EF4-FFF2-40B4-BE49-F238E27FC236}">
                <a16:creationId xmlns:a16="http://schemas.microsoft.com/office/drawing/2014/main" id="{BF615705-CD98-F652-C7A3-80D422C6EDEA}"/>
              </a:ext>
            </a:extLst>
          </p:cNvPr>
          <p:cNvPicPr>
            <a:picLocks noChangeAspect="1"/>
          </p:cNvPicPr>
          <p:nvPr/>
        </p:nvPicPr>
        <p:blipFill>
          <a:blip r:embed="rId4"/>
          <a:stretch>
            <a:fillRect/>
          </a:stretch>
        </p:blipFill>
        <p:spPr>
          <a:xfrm>
            <a:off x="2191236" y="1700808"/>
            <a:ext cx="4366283" cy="4993773"/>
          </a:xfrm>
          <a:prstGeom prst="rect">
            <a:avLst/>
          </a:prstGeom>
        </p:spPr>
      </p:pic>
    </p:spTree>
    <p:custDataLst>
      <p:tags r:id="rId1"/>
    </p:custDataLst>
    <p:extLst>
      <p:ext uri="{BB962C8B-B14F-4D97-AF65-F5344CB8AC3E}">
        <p14:creationId xmlns:p14="http://schemas.microsoft.com/office/powerpoint/2010/main" val="2513565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5EE9F75-4D7A-EC79-FF9D-85EDD4A7E04F}"/>
              </a:ext>
            </a:extLst>
          </p:cNvPr>
          <p:cNvSpPr/>
          <p:nvPr/>
        </p:nvSpPr>
        <p:spPr>
          <a:xfrm>
            <a:off x="0" y="1518706"/>
            <a:ext cx="3275856" cy="5339294"/>
          </a:xfrm>
          <a:prstGeom prst="rect">
            <a:avLst/>
          </a:prstGeom>
          <a:solidFill>
            <a:srgbClr val="AF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CONFIDENCIALIDAD, INTEGRIDAD Y DISPONIBILIDAD</a:t>
            </a:r>
          </a:p>
        </p:txBody>
      </p:sp>
      <p:sp>
        <p:nvSpPr>
          <p:cNvPr id="3" name="3 Marcador de pie de página">
            <a:extLst>
              <a:ext uri="{FF2B5EF4-FFF2-40B4-BE49-F238E27FC236}">
                <a16:creationId xmlns:a16="http://schemas.microsoft.com/office/drawing/2014/main" id="{C0FE72E6-EAC8-216B-9A54-71DE6AC8C9A2}"/>
              </a:ext>
            </a:extLst>
          </p:cNvPr>
          <p:cNvSpPr txBox="1">
            <a:spLocks/>
          </p:cNvSpPr>
          <p:nvPr/>
        </p:nvSpPr>
        <p:spPr>
          <a:xfrm>
            <a:off x="4374378" y="476672"/>
            <a:ext cx="3780509" cy="301227"/>
          </a:xfrm>
          <a:prstGeom prst="rect">
            <a:avLst/>
          </a:prstGeom>
        </p:spPr>
        <p:txBody>
          <a:bodyPr lIns="91440" tIns="45720" rIns="91440" bIns="4572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a:solidFill>
                  <a:srgbClr val="2E68FF"/>
                </a:solidFill>
              </a:rPr>
              <a:t>Bastionado/UD3 – Introducción a la ciberseguridad</a:t>
            </a:r>
          </a:p>
        </p:txBody>
      </p:sp>
      <p:sp>
        <p:nvSpPr>
          <p:cNvPr id="83" name="CuadroTexto 82">
            <a:extLst>
              <a:ext uri="{FF2B5EF4-FFF2-40B4-BE49-F238E27FC236}">
                <a16:creationId xmlns:a16="http://schemas.microsoft.com/office/drawing/2014/main" id="{C93E00C1-B925-5655-6F62-3B5ABD469B57}"/>
              </a:ext>
            </a:extLst>
          </p:cNvPr>
          <p:cNvSpPr txBox="1"/>
          <p:nvPr/>
        </p:nvSpPr>
        <p:spPr>
          <a:xfrm>
            <a:off x="3994507" y="3172690"/>
            <a:ext cx="454025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s-ES" dirty="0">
                <a:cs typeface="Arial"/>
              </a:rPr>
              <a:t>Definición</a:t>
            </a:r>
          </a:p>
          <a:p>
            <a:pPr marL="285750" indent="-285750">
              <a:buFont typeface="Arial"/>
              <a:buChar char="•"/>
            </a:pPr>
            <a:r>
              <a:rPr lang="es-ES" dirty="0">
                <a:cs typeface="Arial"/>
              </a:rPr>
              <a:t>Priorización CID</a:t>
            </a:r>
          </a:p>
          <a:p>
            <a:pPr marL="285750" indent="-285750">
              <a:buFont typeface="Arial"/>
              <a:buChar char="•"/>
            </a:pPr>
            <a:r>
              <a:rPr lang="es-ES" dirty="0">
                <a:cs typeface="Arial"/>
              </a:rPr>
              <a:t>Amenazas asociadas y controles existentes</a:t>
            </a:r>
          </a:p>
          <a:p>
            <a:pPr marL="285750" indent="-285750">
              <a:buFont typeface="Arial"/>
              <a:buChar char="•"/>
            </a:pPr>
            <a:r>
              <a:rPr lang="es-ES" dirty="0">
                <a:cs typeface="Arial"/>
              </a:rPr>
              <a:t>Conclusiones</a:t>
            </a:r>
          </a:p>
          <a:p>
            <a:pPr marL="285750" indent="-285750">
              <a:buFont typeface="Arial"/>
              <a:buChar char="•"/>
            </a:pPr>
            <a:endParaRPr lang="es-ES" dirty="0">
              <a:cs typeface="Arial"/>
            </a:endParaRPr>
          </a:p>
          <a:p>
            <a:pPr marL="285750" indent="-285750">
              <a:buFont typeface="Arial"/>
              <a:buChar char="•"/>
            </a:pPr>
            <a:endParaRPr lang="es-ES" dirty="0">
              <a:cs typeface="Arial"/>
            </a:endParaRPr>
          </a:p>
        </p:txBody>
      </p:sp>
    </p:spTree>
    <p:extLst>
      <p:ext uri="{BB962C8B-B14F-4D97-AF65-F5344CB8AC3E}">
        <p14:creationId xmlns:p14="http://schemas.microsoft.com/office/powerpoint/2010/main" val="20253999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ags/tag10.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ags/tag11.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ags/tag2.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ags/tag3.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ags/tag4.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ags/tag5.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ags/tag6.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ags/tag7.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ags/tag8.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ags/tag9.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a">
  <a:themeElements>
    <a:clrScheme name="Personalizado 2">
      <a:dk1>
        <a:srgbClr val="000000"/>
      </a:dk1>
      <a:lt1>
        <a:srgbClr val="FFFFFF"/>
      </a:lt1>
      <a:dk2>
        <a:srgbClr val="345C97"/>
      </a:dk2>
      <a:lt2>
        <a:srgbClr val="FFFFFF"/>
      </a:lt2>
      <a:accent1>
        <a:srgbClr val="838D9B"/>
      </a:accent1>
      <a:accent2>
        <a:srgbClr val="345C97"/>
      </a:accent2>
      <a:accent3>
        <a:srgbClr val="80716A"/>
      </a:accent3>
      <a:accent4>
        <a:srgbClr val="FF8600"/>
      </a:accent4>
      <a:accent5>
        <a:srgbClr val="345C97"/>
      </a:accent5>
      <a:accent6>
        <a:srgbClr val="5D5AD2"/>
      </a:accent6>
      <a:hlink>
        <a:srgbClr val="345C97"/>
      </a:hlink>
      <a:folHlink>
        <a:srgbClr val="FF860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a">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D608A18E5C364E4F9069453AAB036A6F" ma:contentTypeVersion="8" ma:contentTypeDescription="Crear nuevo documento." ma:contentTypeScope="" ma:versionID="c19f00bfe3d5d8c7dfd7b1669302a873">
  <xsd:schema xmlns:xsd="http://www.w3.org/2001/XMLSchema" xmlns:xs="http://www.w3.org/2001/XMLSchema" xmlns:p="http://schemas.microsoft.com/office/2006/metadata/properties" xmlns:ns2="9d691d1e-9117-4967-8635-a338639a832f" targetNamespace="http://schemas.microsoft.com/office/2006/metadata/properties" ma:root="true" ma:fieldsID="19d67ff1a5c573bbcfbf15297af4edef" ns2:_="">
    <xsd:import namespace="9d691d1e-9117-4967-8635-a338639a83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91d1e-9117-4967-8635-a338639a83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EA1AA6-78A4-474A-9920-D43B500B9E4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109FEA2-0926-4510-8F7D-BB9F2E38C531}">
  <ds:schemaRefs>
    <ds:schemaRef ds:uri="http://schemas.microsoft.com/sharepoint/v3/contenttype/forms"/>
  </ds:schemaRefs>
</ds:datastoreItem>
</file>

<file path=customXml/itemProps3.xml><?xml version="1.0" encoding="utf-8"?>
<ds:datastoreItem xmlns:ds="http://schemas.openxmlformats.org/officeDocument/2006/customXml" ds:itemID="{34C4ABB2-9161-4651-8FF4-1AF9B893D0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691d1e-9117-4967-8635-a338639a83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Perspective</Template>
  <TotalTime>1440</TotalTime>
  <Words>3430</Words>
  <Application>Microsoft Office PowerPoint</Application>
  <PresentationFormat>Presentación en pantalla (4:3)</PresentationFormat>
  <Paragraphs>583</Paragraphs>
  <Slides>36</Slides>
  <Notes>30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36</vt:i4>
      </vt:variant>
    </vt:vector>
  </HeadingPairs>
  <TitlesOfParts>
    <vt:vector size="44" baseType="lpstr">
      <vt:lpstr>Arial</vt:lpstr>
      <vt:lpstr>Arial </vt:lpstr>
      <vt:lpstr>Arial Rounded MT Bold</vt:lpstr>
      <vt:lpstr>Calibri</vt:lpstr>
      <vt:lpstr>Graphik</vt:lpstr>
      <vt:lpstr>Symbol</vt:lpstr>
      <vt:lpstr>Wingdings</vt:lpstr>
      <vt:lpstr>Perspectiva</vt:lpstr>
      <vt:lpstr>Unidad Didáctica 3 – Introducción a la ciberseguridad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U-TAD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 Perandones Serrano</dc:creator>
  <cp:lastModifiedBy>Mario Arenas Garcia</cp:lastModifiedBy>
  <cp:revision>520</cp:revision>
  <dcterms:created xsi:type="dcterms:W3CDTF">2013-10-15T13:27:45Z</dcterms:created>
  <dcterms:modified xsi:type="dcterms:W3CDTF">2023-09-28T15:25:34Z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0x010100D608A18E5C364E4F9069453AAB036A6F</vt:lpwstr>
  </property>
</Properties>
</file>